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notesMasterIdLst>
    <p:notesMasterId r:id="rId11"/>
  </p:notesMasterIdLst>
  <p:sldIdLst>
    <p:sldId id="256" r:id="rId6"/>
    <p:sldId id="257" r:id="rId7"/>
    <p:sldId id="258" r:id="rId8"/>
    <p:sldId id="259" r:id="rId9"/>
    <p:sldId id="260" r:id="rId10"/>
  </p:sldIdLst>
  <p:sldSz cx="6858000" cy="9144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09" autoAdjust="0"/>
  </p:normalViewPr>
  <p:slideViewPr>
    <p:cSldViewPr>
      <p:cViewPr varScale="1">
        <p:scale>
          <a:sx n="80" d="100"/>
          <a:sy n="80" d="100"/>
        </p:scale>
        <p:origin x="-2550" y="-8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DB0698-79F9-44EF-A1AB-5B11CF9ED782}" type="datetimeFigureOut">
              <a:rPr lang="it-IT" smtClean="0"/>
              <a:t>05/05/2014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1E3E6B-F87C-4CD1-B4F9-9D6D03FA1B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8030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1E3E6B-F87C-4CD1-B4F9-9D6D03FA1B9D}" type="slidenum">
              <a:rPr lang="it-IT" smtClean="0"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CB44-3C16-49B0-B538-398EB2BF86DB}" type="datetimeFigureOut">
              <a:rPr lang="it-IT" smtClean="0"/>
              <a:t>05/05/2014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69F78-DD85-4B04-8B52-A9199592729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CB44-3C16-49B0-B538-398EB2BF86DB}" type="datetimeFigureOut">
              <a:rPr lang="it-IT" smtClean="0"/>
              <a:t>05/05/2014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69F78-DD85-4B04-8B52-A9199592729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CB44-3C16-49B0-B538-398EB2BF86DB}" type="datetimeFigureOut">
              <a:rPr lang="it-IT" smtClean="0"/>
              <a:t>05/05/2014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69F78-DD85-4B04-8B52-A9199592729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72"/>
            <a:ext cx="5829300" cy="196003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05/05/2014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8369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05/05/2014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7369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22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05/05/2014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900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7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2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05/05/2014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4315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72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72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05/05/2014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7993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05/05/2014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7220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05/05/2014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284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3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90" y="364071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3" y="1913471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05/05/2014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470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CB44-3C16-49B0-B538-398EB2BF86DB}" type="datetimeFigureOut">
              <a:rPr lang="it-IT" smtClean="0"/>
              <a:t>05/05/2014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69F78-DD85-4B04-8B52-A9199592729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05/05/2014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3122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05/05/2014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9888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8" y="488951"/>
            <a:ext cx="3357563" cy="10401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05/05/2014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7497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64069-1686-4015-B20F-493A205865DE}" type="datetimeFigureOut">
              <a:rPr lang="it-IT" smtClean="0">
                <a:solidFill>
                  <a:srgbClr val="D6ECFF"/>
                </a:solidFill>
              </a:rPr>
              <a:pPr/>
              <a:t>05/05/2014</a:t>
            </a:fld>
            <a:endParaRPr lang="it-IT" dirty="0">
              <a:solidFill>
                <a:srgbClr val="D6ECFF"/>
              </a:solidFill>
            </a:endParaRPr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 dirty="0">
              <a:solidFill>
                <a:srgbClr val="D6ECFF"/>
              </a:solidFill>
            </a:endParaRPr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F4D22D-A3BF-4A21-AFE3-B18B21E8C508}" type="slidenum">
              <a:rPr lang="it-IT" smtClean="0">
                <a:solidFill>
                  <a:srgbClr val="D6ECFF"/>
                </a:solidFill>
              </a:rPr>
              <a:pPr/>
              <a:t>‹N›</a:t>
            </a:fld>
            <a:endParaRPr lang="it-IT" dirty="0">
              <a:solidFill>
                <a:srgbClr val="D6ECFF"/>
              </a:solidFill>
            </a:endParaRPr>
          </a:p>
        </p:txBody>
      </p:sp>
      <p:sp>
        <p:nvSpPr>
          <p:cNvPr id="32" name="Rettangolo 31"/>
          <p:cNvSpPr/>
          <p:nvPr/>
        </p:nvSpPr>
        <p:spPr>
          <a:xfrm>
            <a:off x="0" y="-2"/>
            <a:ext cx="274320" cy="913927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Rettangolo 38"/>
          <p:cNvSpPr/>
          <p:nvPr/>
        </p:nvSpPr>
        <p:spPr>
          <a:xfrm>
            <a:off x="232169" y="907303"/>
            <a:ext cx="34290" cy="48768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Rettangolo 39"/>
          <p:cNvSpPr/>
          <p:nvPr/>
        </p:nvSpPr>
        <p:spPr>
          <a:xfrm>
            <a:off x="201805" y="907303"/>
            <a:ext cx="20574" cy="48768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1" name="Rettangolo 40"/>
          <p:cNvSpPr/>
          <p:nvPr/>
        </p:nvSpPr>
        <p:spPr>
          <a:xfrm>
            <a:off x="187515" y="907303"/>
            <a:ext cx="6858" cy="48768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2" name="Rettangolo 41"/>
          <p:cNvSpPr/>
          <p:nvPr/>
        </p:nvSpPr>
        <p:spPr>
          <a:xfrm>
            <a:off x="166326" y="907303"/>
            <a:ext cx="6858" cy="48768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685800" y="5791200"/>
            <a:ext cx="5829300" cy="2633472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685800" y="3779520"/>
            <a:ext cx="5829300" cy="201168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56" name="Rettangolo 55"/>
          <p:cNvSpPr/>
          <p:nvPr/>
        </p:nvSpPr>
        <p:spPr>
          <a:xfrm>
            <a:off x="191468" y="6729859"/>
            <a:ext cx="54864" cy="225552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5" name="Rettangolo 64"/>
          <p:cNvSpPr/>
          <p:nvPr/>
        </p:nvSpPr>
        <p:spPr>
          <a:xfrm>
            <a:off x="191468" y="6395759"/>
            <a:ext cx="54864" cy="3048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6" name="Rettangolo 65"/>
          <p:cNvSpPr/>
          <p:nvPr/>
        </p:nvSpPr>
        <p:spPr>
          <a:xfrm>
            <a:off x="191468" y="6183580"/>
            <a:ext cx="54864" cy="18288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7" name="Rettangolo 66"/>
          <p:cNvSpPr/>
          <p:nvPr/>
        </p:nvSpPr>
        <p:spPr>
          <a:xfrm>
            <a:off x="191468" y="6056745"/>
            <a:ext cx="54864" cy="9753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078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64069-1686-4015-B20F-493A205865DE}" type="datetimeFigureOut">
              <a:rPr lang="it-IT" smtClean="0">
                <a:solidFill>
                  <a:srgbClr val="D6ECFF"/>
                </a:solidFill>
              </a:rPr>
              <a:pPr/>
              <a:t>05/05/2014</a:t>
            </a:fld>
            <a:endParaRPr lang="it-IT" dirty="0">
              <a:solidFill>
                <a:srgbClr val="D6ECFF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 dirty="0">
              <a:solidFill>
                <a:srgbClr val="D6ECFF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F4D22D-A3BF-4A21-AFE3-B18B21E8C508}" type="slidenum">
              <a:rPr lang="it-IT" smtClean="0">
                <a:solidFill>
                  <a:srgbClr val="D6ECFF"/>
                </a:solidFill>
              </a:rPr>
              <a:pPr/>
              <a:t>‹N›</a:t>
            </a:fld>
            <a:endParaRPr lang="it-IT" dirty="0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2269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igura a mano libera 13"/>
          <p:cNvSpPr>
            <a:spLocks/>
          </p:cNvSpPr>
          <p:nvPr/>
        </p:nvSpPr>
        <p:spPr bwMode="auto">
          <a:xfrm>
            <a:off x="3621714" y="1431851"/>
            <a:ext cx="3241602" cy="7721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Figura a mano libera 14"/>
          <p:cNvSpPr>
            <a:spLocks/>
          </p:cNvSpPr>
          <p:nvPr/>
        </p:nvSpPr>
        <p:spPr bwMode="auto">
          <a:xfrm>
            <a:off x="280475" y="0"/>
            <a:ext cx="4135902" cy="882044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Figura a mano libera 12"/>
          <p:cNvSpPr>
            <a:spLocks/>
          </p:cNvSpPr>
          <p:nvPr/>
        </p:nvSpPr>
        <p:spPr bwMode="auto">
          <a:xfrm rot="5236414">
            <a:off x="2146446" y="2324843"/>
            <a:ext cx="5486400" cy="89154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Figura a mano libera 15"/>
          <p:cNvSpPr>
            <a:spLocks/>
          </p:cNvSpPr>
          <p:nvPr/>
        </p:nvSpPr>
        <p:spPr bwMode="auto">
          <a:xfrm>
            <a:off x="4457700" y="0"/>
            <a:ext cx="2057400" cy="5689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Figura a mano libera 16"/>
          <p:cNvSpPr>
            <a:spLocks/>
          </p:cNvSpPr>
          <p:nvPr/>
        </p:nvSpPr>
        <p:spPr bwMode="auto">
          <a:xfrm>
            <a:off x="4457700" y="5689600"/>
            <a:ext cx="2400300" cy="1524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Figura a mano libera 17"/>
          <p:cNvSpPr>
            <a:spLocks/>
          </p:cNvSpPr>
          <p:nvPr/>
        </p:nvSpPr>
        <p:spPr bwMode="auto">
          <a:xfrm>
            <a:off x="4457700" y="0"/>
            <a:ext cx="1028700" cy="5689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Figura a mano libera 18"/>
          <p:cNvSpPr>
            <a:spLocks/>
          </p:cNvSpPr>
          <p:nvPr/>
        </p:nvSpPr>
        <p:spPr bwMode="auto">
          <a:xfrm>
            <a:off x="4461273" y="5662085"/>
            <a:ext cx="1568053" cy="348191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Figura a mano libera 19"/>
          <p:cNvSpPr>
            <a:spLocks/>
          </p:cNvSpPr>
          <p:nvPr/>
        </p:nvSpPr>
        <p:spPr bwMode="auto">
          <a:xfrm>
            <a:off x="4457700" y="5689600"/>
            <a:ext cx="1200150" cy="3454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Figura a mano libera 20"/>
          <p:cNvSpPr>
            <a:spLocks/>
          </p:cNvSpPr>
          <p:nvPr/>
        </p:nvSpPr>
        <p:spPr bwMode="auto">
          <a:xfrm>
            <a:off x="4457700" y="1828800"/>
            <a:ext cx="2400300" cy="386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Figura a mano libera 21"/>
          <p:cNvSpPr>
            <a:spLocks/>
          </p:cNvSpPr>
          <p:nvPr/>
        </p:nvSpPr>
        <p:spPr bwMode="auto">
          <a:xfrm>
            <a:off x="4457700" y="2336800"/>
            <a:ext cx="2400300" cy="3352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Figura a mano libera 22"/>
          <p:cNvSpPr>
            <a:spLocks/>
          </p:cNvSpPr>
          <p:nvPr/>
        </p:nvSpPr>
        <p:spPr bwMode="auto">
          <a:xfrm>
            <a:off x="742950" y="5689600"/>
            <a:ext cx="3714750" cy="3454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Figura a mano libera 23"/>
          <p:cNvSpPr>
            <a:spLocks/>
          </p:cNvSpPr>
          <p:nvPr/>
        </p:nvSpPr>
        <p:spPr bwMode="auto">
          <a:xfrm>
            <a:off x="400050" y="5689600"/>
            <a:ext cx="4000500" cy="3454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Figura a mano libera 24"/>
          <p:cNvSpPr>
            <a:spLocks/>
          </p:cNvSpPr>
          <p:nvPr/>
        </p:nvSpPr>
        <p:spPr bwMode="auto">
          <a:xfrm>
            <a:off x="275118" y="3251200"/>
            <a:ext cx="4229100" cy="2438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Figura a mano libera 25"/>
          <p:cNvSpPr>
            <a:spLocks/>
          </p:cNvSpPr>
          <p:nvPr/>
        </p:nvSpPr>
        <p:spPr bwMode="auto">
          <a:xfrm>
            <a:off x="275118" y="2844800"/>
            <a:ext cx="4229100" cy="2844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Figura a mano libera 26"/>
          <p:cNvSpPr>
            <a:spLocks/>
          </p:cNvSpPr>
          <p:nvPr/>
        </p:nvSpPr>
        <p:spPr bwMode="auto">
          <a:xfrm>
            <a:off x="3429000" y="5689600"/>
            <a:ext cx="1028700" cy="3454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177" y="1802229"/>
            <a:ext cx="4288536" cy="1303315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64069-1686-4015-B20F-493A205865DE}" type="datetimeFigureOut">
              <a:rPr lang="it-IT" smtClean="0">
                <a:solidFill>
                  <a:srgbClr val="D6ECFF"/>
                </a:solidFill>
              </a:rPr>
              <a:pPr/>
              <a:t>05/05/2014</a:t>
            </a:fld>
            <a:endParaRPr lang="it-IT" dirty="0">
              <a:solidFill>
                <a:srgbClr val="D6ECFF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 dirty="0">
              <a:solidFill>
                <a:srgbClr val="D6ECFF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F4D22D-A3BF-4A21-AFE3-B18B21E8C508}" type="slidenum">
              <a:rPr lang="it-IT" smtClean="0">
                <a:solidFill>
                  <a:srgbClr val="D6ECFF"/>
                </a:solidFill>
              </a:rPr>
              <a:pPr/>
              <a:t>‹N›</a:t>
            </a:fld>
            <a:endParaRPr lang="it-IT" dirty="0">
              <a:solidFill>
                <a:srgbClr val="D6ECFF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72370" y="536353"/>
            <a:ext cx="6377940" cy="1181687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176" y="682752"/>
            <a:ext cx="6117336" cy="103632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 flipH="1">
            <a:off x="278654" y="907303"/>
            <a:ext cx="20574" cy="48768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 flipH="1">
            <a:off x="308332" y="907303"/>
            <a:ext cx="20574" cy="48768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 flipH="1">
            <a:off x="336338" y="907303"/>
            <a:ext cx="6858" cy="48768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 flipH="1">
            <a:off x="357527" y="907303"/>
            <a:ext cx="6858" cy="48768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375359" y="907303"/>
            <a:ext cx="27432" cy="48768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4985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682752"/>
            <a:ext cx="6172200" cy="12192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8258" y="2360669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91508" y="2360669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64069-1686-4015-B20F-493A205865DE}" type="datetimeFigureOut">
              <a:rPr lang="it-IT" smtClean="0">
                <a:solidFill>
                  <a:srgbClr val="D6ECFF"/>
                </a:solidFill>
              </a:rPr>
              <a:pPr/>
              <a:t>05/05/2014</a:t>
            </a:fld>
            <a:endParaRPr lang="it-IT" dirty="0">
              <a:solidFill>
                <a:srgbClr val="D6ECFF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 dirty="0">
              <a:solidFill>
                <a:srgbClr val="D6ECFF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F4D22D-A3BF-4A21-AFE3-B18B21E8C508}" type="slidenum">
              <a:rPr lang="it-IT" smtClean="0">
                <a:solidFill>
                  <a:srgbClr val="D6ECFF"/>
                </a:solidFill>
              </a:rPr>
              <a:pPr/>
              <a:t>‹N›</a:t>
            </a:fld>
            <a:endParaRPr lang="it-IT" dirty="0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6946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tangolo 24"/>
          <p:cNvSpPr/>
          <p:nvPr/>
        </p:nvSpPr>
        <p:spPr>
          <a:xfrm>
            <a:off x="0" y="536354"/>
            <a:ext cx="6650310" cy="1181687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8618" y="682752"/>
            <a:ext cx="5829300" cy="12192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413000"/>
            <a:ext cx="3030141" cy="853016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3483769" y="2413000"/>
            <a:ext cx="3031331" cy="853016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342900" y="3278716"/>
            <a:ext cx="3030141" cy="52791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3278716"/>
            <a:ext cx="3031331" cy="52791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64069-1686-4015-B20F-493A205865DE}" type="datetimeFigureOut">
              <a:rPr lang="it-IT" smtClean="0">
                <a:solidFill>
                  <a:srgbClr val="D6ECFF"/>
                </a:solidFill>
              </a:rPr>
              <a:pPr/>
              <a:t>05/05/2014</a:t>
            </a:fld>
            <a:endParaRPr lang="it-IT" dirty="0">
              <a:solidFill>
                <a:srgbClr val="D6ECFF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 dirty="0">
              <a:solidFill>
                <a:srgbClr val="D6ECFF"/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F4D22D-A3BF-4A21-AFE3-B18B21E8C508}" type="slidenum">
              <a:rPr lang="it-IT" smtClean="0">
                <a:solidFill>
                  <a:srgbClr val="D6ECFF"/>
                </a:solidFill>
              </a:rPr>
              <a:pPr/>
              <a:t>‹N›</a:t>
            </a:fld>
            <a:endParaRPr lang="it-IT" dirty="0">
              <a:solidFill>
                <a:srgbClr val="D6ECFF"/>
              </a:solidFill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65843" y="907303"/>
            <a:ext cx="34290" cy="48768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35479" y="907303"/>
            <a:ext cx="20574" cy="48768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21189" y="907303"/>
            <a:ext cx="6858" cy="48768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0" y="907303"/>
            <a:ext cx="6858" cy="48768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Rettangolo 19"/>
          <p:cNvSpPr/>
          <p:nvPr/>
        </p:nvSpPr>
        <p:spPr>
          <a:xfrm flipH="1">
            <a:off x="112328" y="907303"/>
            <a:ext cx="20574" cy="48768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Rettangolo 20"/>
          <p:cNvSpPr/>
          <p:nvPr/>
        </p:nvSpPr>
        <p:spPr>
          <a:xfrm flipH="1">
            <a:off x="142006" y="907303"/>
            <a:ext cx="20574" cy="48768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Rettangolo 21"/>
          <p:cNvSpPr/>
          <p:nvPr/>
        </p:nvSpPr>
        <p:spPr>
          <a:xfrm flipH="1">
            <a:off x="170012" y="907303"/>
            <a:ext cx="6858" cy="48768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ttangolo 28"/>
          <p:cNvSpPr/>
          <p:nvPr/>
        </p:nvSpPr>
        <p:spPr>
          <a:xfrm flipH="1">
            <a:off x="191201" y="907303"/>
            <a:ext cx="6858" cy="48768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Rettangolo 29"/>
          <p:cNvSpPr/>
          <p:nvPr/>
        </p:nvSpPr>
        <p:spPr>
          <a:xfrm>
            <a:off x="209033" y="907303"/>
            <a:ext cx="27432" cy="48768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2329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82752"/>
            <a:ext cx="5829300" cy="12192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64069-1686-4015-B20F-493A205865DE}" type="datetimeFigureOut">
              <a:rPr lang="it-IT" smtClean="0">
                <a:solidFill>
                  <a:srgbClr val="D6ECFF"/>
                </a:solidFill>
              </a:rPr>
              <a:pPr/>
              <a:t>05/05/2014</a:t>
            </a:fld>
            <a:endParaRPr lang="it-IT" dirty="0">
              <a:solidFill>
                <a:srgbClr val="D6ECFF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 dirty="0">
              <a:solidFill>
                <a:srgbClr val="D6ECFF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F4D22D-A3BF-4A21-AFE3-B18B21E8C508}" type="slidenum">
              <a:rPr lang="it-IT" smtClean="0">
                <a:solidFill>
                  <a:srgbClr val="D6ECFF"/>
                </a:solidFill>
              </a:rPr>
              <a:pPr/>
              <a:t>‹N›</a:t>
            </a:fld>
            <a:endParaRPr lang="it-IT" dirty="0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9488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64069-1686-4015-B20F-493A205865DE}" type="datetimeFigureOut">
              <a:rPr lang="it-IT" smtClean="0">
                <a:solidFill>
                  <a:srgbClr val="D6ECFF"/>
                </a:solidFill>
              </a:rPr>
              <a:pPr/>
              <a:t>05/05/2014</a:t>
            </a:fld>
            <a:endParaRPr lang="it-IT" dirty="0">
              <a:solidFill>
                <a:srgbClr val="D6ECFF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 dirty="0">
              <a:solidFill>
                <a:srgbClr val="D6ECFF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F4D22D-A3BF-4A21-AFE3-B18B21E8C508}" type="slidenum">
              <a:rPr lang="it-IT" smtClean="0">
                <a:solidFill>
                  <a:srgbClr val="D6ECFF"/>
                </a:solidFill>
              </a:rPr>
              <a:pPr/>
              <a:t>‹N›</a:t>
            </a:fld>
            <a:endParaRPr lang="it-IT" dirty="0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56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CB44-3C16-49B0-B538-398EB2BF86DB}" type="datetimeFigureOut">
              <a:rPr lang="it-IT" smtClean="0"/>
              <a:t>05/05/2014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69F78-DD85-4B04-8B52-A9199592729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4350" y="364067"/>
            <a:ext cx="6172200" cy="154940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14350" y="1913467"/>
            <a:ext cx="1885950" cy="6096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2571750" y="1913467"/>
            <a:ext cx="4114800" cy="6096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64069-1686-4015-B20F-493A205865DE}" type="datetimeFigureOut">
              <a:rPr lang="it-IT" smtClean="0">
                <a:solidFill>
                  <a:srgbClr val="D6ECFF"/>
                </a:solidFill>
              </a:rPr>
              <a:pPr/>
              <a:t>05/05/2014</a:t>
            </a:fld>
            <a:endParaRPr lang="it-IT" dirty="0">
              <a:solidFill>
                <a:srgbClr val="D6ECFF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 dirty="0">
              <a:solidFill>
                <a:srgbClr val="D6ECFF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F4D22D-A3BF-4A21-AFE3-B18B21E8C508}" type="slidenum">
              <a:rPr lang="it-IT" smtClean="0">
                <a:solidFill>
                  <a:srgbClr val="D6ECFF"/>
                </a:solidFill>
              </a:rPr>
              <a:pPr/>
              <a:t>‹N›</a:t>
            </a:fld>
            <a:endParaRPr lang="it-IT" dirty="0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2855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276024" y="1"/>
            <a:ext cx="6583680" cy="2504049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" name="Connettore 1 8"/>
          <p:cNvCxnSpPr/>
          <p:nvPr/>
        </p:nvCxnSpPr>
        <p:spPr>
          <a:xfrm flipV="1">
            <a:off x="272396" y="2513371"/>
            <a:ext cx="6586967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po 9"/>
          <p:cNvGrpSpPr/>
          <p:nvPr/>
        </p:nvGrpSpPr>
        <p:grpSpPr>
          <a:xfrm rot="5400000">
            <a:off x="6347214" y="1663069"/>
            <a:ext cx="177017" cy="96350"/>
            <a:chOff x="6668087" y="1297746"/>
            <a:chExt cx="161840" cy="156602"/>
          </a:xfrm>
        </p:grpSpPr>
        <p:cxnSp>
          <p:nvCxnSpPr>
            <p:cNvPr id="15" name="Connettore 1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1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1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 bwMode="grayWhite">
          <a:xfrm>
            <a:off x="685800" y="588336"/>
            <a:ext cx="5143500" cy="935665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76024" y="2525042"/>
            <a:ext cx="6583680" cy="6613525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685800" y="1533525"/>
            <a:ext cx="5143500" cy="9144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grpSp>
        <p:nvGrpSpPr>
          <p:cNvPr id="14" name="Gruppo 13"/>
          <p:cNvGrpSpPr/>
          <p:nvPr/>
        </p:nvGrpSpPr>
        <p:grpSpPr>
          <a:xfrm rot="5400000">
            <a:off x="6461514" y="1866269"/>
            <a:ext cx="177017" cy="96350"/>
            <a:chOff x="6668087" y="1297746"/>
            <a:chExt cx="161840" cy="156602"/>
          </a:xfrm>
        </p:grpSpPr>
        <p:cxnSp>
          <p:nvCxnSpPr>
            <p:cNvPr id="11" name="Connettore 1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1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1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po 17"/>
          <p:cNvGrpSpPr/>
          <p:nvPr/>
        </p:nvGrpSpPr>
        <p:grpSpPr>
          <a:xfrm rot="5400000">
            <a:off x="6201344" y="2003820"/>
            <a:ext cx="177017" cy="96350"/>
            <a:chOff x="6668087" y="1297746"/>
            <a:chExt cx="161840" cy="156602"/>
          </a:xfrm>
        </p:grpSpPr>
        <p:cxnSp>
          <p:nvCxnSpPr>
            <p:cNvPr id="19" name="Connettore 1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ttore 1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1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857750" y="74000"/>
            <a:ext cx="1600200" cy="486833"/>
          </a:xfrm>
        </p:spPr>
        <p:txBody>
          <a:bodyPr/>
          <a:lstStyle>
            <a:extLst/>
          </a:lstStyle>
          <a:p>
            <a:fld id="{D6464069-1686-4015-B20F-493A205865DE}" type="datetimeFigureOut">
              <a:rPr lang="it-IT" smtClean="0">
                <a:solidFill>
                  <a:srgbClr val="D6ECFF"/>
                </a:solidFill>
              </a:rPr>
              <a:pPr/>
              <a:t>05/05/2014</a:t>
            </a:fld>
            <a:endParaRPr lang="it-IT" dirty="0">
              <a:solidFill>
                <a:srgbClr val="D6ECFF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685800" y="74000"/>
            <a:ext cx="4171950" cy="486833"/>
          </a:xfrm>
        </p:spPr>
        <p:txBody>
          <a:bodyPr/>
          <a:lstStyle>
            <a:extLst/>
          </a:lstStyle>
          <a:p>
            <a:endParaRPr lang="it-IT" dirty="0">
              <a:solidFill>
                <a:srgbClr val="D6ECFF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457950" y="74000"/>
            <a:ext cx="342900" cy="486833"/>
          </a:xfrm>
        </p:spPr>
        <p:txBody>
          <a:bodyPr/>
          <a:lstStyle>
            <a:extLst/>
          </a:lstStyle>
          <a:p>
            <a:fld id="{A3F4D22D-A3BF-4A21-AFE3-B18B21E8C508}" type="slidenum">
              <a:rPr lang="it-IT" smtClean="0">
                <a:solidFill>
                  <a:srgbClr val="D6ECFF"/>
                </a:solidFill>
              </a:rPr>
              <a:pPr/>
              <a:t>‹N›</a:t>
            </a:fld>
            <a:endParaRPr lang="it-IT" dirty="0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92116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64069-1686-4015-B20F-493A205865DE}" type="datetimeFigureOut">
              <a:rPr lang="it-IT" smtClean="0">
                <a:solidFill>
                  <a:srgbClr val="D6ECFF"/>
                </a:solidFill>
              </a:rPr>
              <a:pPr/>
              <a:t>05/05/2014</a:t>
            </a:fld>
            <a:endParaRPr lang="it-IT" dirty="0">
              <a:solidFill>
                <a:srgbClr val="D6ECFF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 dirty="0">
              <a:solidFill>
                <a:srgbClr val="D6ECFF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F4D22D-A3BF-4A21-AFE3-B18B21E8C508}" type="slidenum">
              <a:rPr lang="it-IT" smtClean="0">
                <a:solidFill>
                  <a:srgbClr val="D6ECFF"/>
                </a:solidFill>
              </a:rPr>
              <a:pPr/>
              <a:t>‹N›</a:t>
            </a:fld>
            <a:endParaRPr lang="it-IT" dirty="0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1283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485900" cy="7802033"/>
          </a:xfrm>
        </p:spPr>
        <p:txBody>
          <a:bodyPr vert="eaVert" anchor="ctr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366186"/>
            <a:ext cx="44005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64069-1686-4015-B20F-493A205865DE}" type="datetimeFigureOut">
              <a:rPr lang="it-IT" smtClean="0">
                <a:solidFill>
                  <a:srgbClr val="D6ECFF"/>
                </a:solidFill>
              </a:rPr>
              <a:pPr/>
              <a:t>05/05/2014</a:t>
            </a:fld>
            <a:endParaRPr lang="it-IT" dirty="0">
              <a:solidFill>
                <a:srgbClr val="D6ECFF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 dirty="0">
              <a:solidFill>
                <a:srgbClr val="D6ECFF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F4D22D-A3BF-4A21-AFE3-B18B21E8C508}" type="slidenum">
              <a:rPr lang="it-IT" smtClean="0">
                <a:solidFill>
                  <a:srgbClr val="D6ECFF"/>
                </a:solidFill>
              </a:rPr>
              <a:pPr/>
              <a:t>‹N›</a:t>
            </a:fld>
            <a:endParaRPr lang="it-IT" dirty="0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4854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1" y="6218863"/>
            <a:ext cx="686331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14350" y="2336802"/>
            <a:ext cx="5829300" cy="243968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14350" y="4815476"/>
            <a:ext cx="5829300" cy="1599605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2824" y="6604000"/>
            <a:ext cx="6860824" cy="2549451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BA9C722-370E-4970-A069-0695E66B74F4}" type="datetimeFigureOut">
              <a:rPr lang="it-IT" smtClean="0"/>
              <a:pPr/>
              <a:t>05/05/2014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t-IT">
              <a:solidFill>
                <a:srgbClr val="16515F">
                  <a:tint val="20000"/>
                </a:srgbClr>
              </a:solidFill>
            </a:endParaRPr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5714367-5B97-4F0A-9D59-79F5FD41E12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370534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A9C722-370E-4970-A069-0695E66B74F4}" type="datetimeFigureOut">
              <a:rPr lang="it-IT" smtClean="0">
                <a:solidFill>
                  <a:prstClr val="black"/>
                </a:solidFill>
              </a:rPr>
              <a:pPr/>
              <a:t>05/05/2014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714367-5B97-4F0A-9D59-79F5FD41E12A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089711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82" y="1412949"/>
            <a:ext cx="5829300" cy="24384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942035" y="3908949"/>
            <a:ext cx="3429000" cy="1939851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A9C722-370E-4970-A069-0695E66B74F4}" type="datetimeFigureOut">
              <a:rPr lang="it-IT" smtClean="0">
                <a:solidFill>
                  <a:prstClr val="white"/>
                </a:solidFill>
              </a:rPr>
              <a:pPr/>
              <a:t>05/05/2014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714367-5B97-4F0A-9D59-79F5FD41E12A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7" name="Gallone 6"/>
          <p:cNvSpPr/>
          <p:nvPr/>
        </p:nvSpPr>
        <p:spPr>
          <a:xfrm>
            <a:off x="2727510" y="4007296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Gallone 7"/>
          <p:cNvSpPr/>
          <p:nvPr/>
        </p:nvSpPr>
        <p:spPr>
          <a:xfrm>
            <a:off x="2587698" y="4007296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1454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19751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19751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A9C722-370E-4970-A069-0695E66B74F4}" type="datetimeFigureOut">
              <a:rPr lang="it-IT" smtClean="0">
                <a:solidFill>
                  <a:prstClr val="white"/>
                </a:solidFill>
              </a:rPr>
              <a:pPr/>
              <a:t>05/05/2014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714367-5B97-4F0A-9D59-79F5FD41E12A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11580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7213600"/>
            <a:ext cx="303014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3483770" y="7213600"/>
            <a:ext cx="303133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342900" y="1925726"/>
            <a:ext cx="303014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1925726"/>
            <a:ext cx="303133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A9C722-370E-4970-A069-0695E66B74F4}" type="datetimeFigureOut">
              <a:rPr lang="it-IT" smtClean="0">
                <a:solidFill>
                  <a:prstClr val="black"/>
                </a:solidFill>
              </a:rPr>
              <a:pPr/>
              <a:t>05/05/2014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714367-5B97-4F0A-9D59-79F5FD41E12A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2094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A9C722-370E-4970-A069-0695E66B74F4}" type="datetimeFigureOut">
              <a:rPr lang="it-IT" smtClean="0">
                <a:solidFill>
                  <a:prstClr val="white"/>
                </a:solidFill>
              </a:rPr>
              <a:pPr/>
              <a:t>05/05/2014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714367-5B97-4F0A-9D59-79F5FD41E12A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902532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CB44-3C16-49B0-B538-398EB2BF86DB}" type="datetimeFigureOut">
              <a:rPr lang="it-IT" smtClean="0"/>
              <a:t>05/05/2014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69F78-DD85-4B04-8B52-A9199592729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A9C722-370E-4970-A069-0695E66B74F4}" type="datetimeFigureOut">
              <a:rPr lang="it-IT" smtClean="0">
                <a:solidFill>
                  <a:prstClr val="black"/>
                </a:solidFill>
              </a:rPr>
              <a:pPr/>
              <a:t>05/05/2014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714367-5B97-4F0A-9D59-79F5FD41E12A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79992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502400"/>
            <a:ext cx="5611332" cy="6096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3314700" y="7140136"/>
            <a:ext cx="2980944" cy="12192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685800" y="365760"/>
            <a:ext cx="5609844" cy="6096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045274" y="8543925"/>
            <a:ext cx="1440180" cy="487680"/>
          </a:xfrm>
        </p:spPr>
        <p:txBody>
          <a:bodyPr/>
          <a:lstStyle>
            <a:extLst/>
          </a:lstStyle>
          <a:p>
            <a:fld id="{FBA9C722-370E-4970-A069-0695E66B74F4}" type="datetimeFigureOut">
              <a:rPr lang="it-IT" smtClean="0">
                <a:solidFill>
                  <a:prstClr val="black"/>
                </a:solidFill>
              </a:rPr>
              <a:pPr/>
              <a:t>05/05/2014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714367-5B97-4F0A-9D59-79F5FD41E12A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2278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55924" y="7257870"/>
            <a:ext cx="5372100" cy="864309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1450" y="253291"/>
            <a:ext cx="6515100" cy="585216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BA9C722-370E-4970-A069-0695E66B74F4}" type="datetimeFigureOut">
              <a:rPr lang="it-IT" smtClean="0">
                <a:solidFill>
                  <a:prstClr val="white"/>
                </a:solidFill>
              </a:rPr>
              <a:pPr/>
              <a:t>05/05/2014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285054" y="8543926"/>
            <a:ext cx="1763011" cy="48683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5714367-5B97-4F0A-9D59-79F5FD41E12A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1450" y="6486830"/>
            <a:ext cx="6056574" cy="750229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374455" y="7926582"/>
            <a:ext cx="3705468" cy="12281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364288" y="7918681"/>
            <a:ext cx="2767838" cy="124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4532" y="7721671"/>
            <a:ext cx="2551736" cy="1441157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Connettore 1 10"/>
          <p:cNvCxnSpPr/>
          <p:nvPr/>
        </p:nvCxnSpPr>
        <p:spPr>
          <a:xfrm>
            <a:off x="-6928" y="7716985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6498084" y="6651253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Gallone 12"/>
          <p:cNvSpPr/>
          <p:nvPr/>
        </p:nvSpPr>
        <p:spPr>
          <a:xfrm>
            <a:off x="6358272" y="6651253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2159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1975106"/>
            <a:ext cx="6172200" cy="584809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A9C722-370E-4970-A069-0695E66B74F4}" type="datetimeFigureOut">
              <a:rPr lang="it-IT" smtClean="0">
                <a:solidFill>
                  <a:prstClr val="black"/>
                </a:solidFill>
              </a:rPr>
              <a:pPr/>
              <a:t>05/05/2014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714367-5B97-4F0A-9D59-79F5FD41E12A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57245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5133010" y="366187"/>
            <a:ext cx="1333103" cy="7457015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743450" cy="745701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A9C722-370E-4970-A069-0695E66B74F4}" type="datetimeFigureOut">
              <a:rPr lang="it-IT" smtClean="0">
                <a:solidFill>
                  <a:prstClr val="black"/>
                </a:solidFill>
              </a:rPr>
              <a:pPr/>
              <a:t>05/05/2014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714367-5B97-4F0A-9D59-79F5FD41E12A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52156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214C-3C96-40A4-A20A-3E9A97B4F8F5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05/05/2014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11934-9F9D-4DD8-A6A4-B803F30DDC48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77634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214C-3C96-40A4-A20A-3E9A97B4F8F5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05/05/2014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11934-9F9D-4DD8-A6A4-B803F30DDC48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28306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214C-3C96-40A4-A20A-3E9A97B4F8F5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05/05/2014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11934-9F9D-4DD8-A6A4-B803F30DDC48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94524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214C-3C96-40A4-A20A-3E9A97B4F8F5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05/05/2014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11934-9F9D-4DD8-A6A4-B803F30DDC48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87628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214C-3C96-40A4-A20A-3E9A97B4F8F5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05/05/2014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11934-9F9D-4DD8-A6A4-B803F30DDC48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281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CB44-3C16-49B0-B538-398EB2BF86DB}" type="datetimeFigureOut">
              <a:rPr lang="it-IT" smtClean="0"/>
              <a:t>05/05/2014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69F78-DD85-4B04-8B52-A9199592729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214C-3C96-40A4-A20A-3E9A97B4F8F5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05/05/2014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11934-9F9D-4DD8-A6A4-B803F30DDC48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61974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214C-3C96-40A4-A20A-3E9A97B4F8F5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05/05/2014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11934-9F9D-4DD8-A6A4-B803F30DDC48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84982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214C-3C96-40A4-A20A-3E9A97B4F8F5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05/05/2014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11934-9F9D-4DD8-A6A4-B803F30DDC48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74765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214C-3C96-40A4-A20A-3E9A97B4F8F5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05/05/2014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11934-9F9D-4DD8-A6A4-B803F30DDC48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88270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214C-3C96-40A4-A20A-3E9A97B4F8F5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05/05/2014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11934-9F9D-4DD8-A6A4-B803F30DDC48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40381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214C-3C96-40A4-A20A-3E9A97B4F8F5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05/05/2014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11934-9F9D-4DD8-A6A4-B803F30DDC48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13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CB44-3C16-49B0-B538-398EB2BF86DB}" type="datetimeFigureOut">
              <a:rPr lang="it-IT" smtClean="0"/>
              <a:t>05/05/2014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69F78-DD85-4B04-8B52-A9199592729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CB44-3C16-49B0-B538-398EB2BF86DB}" type="datetimeFigureOut">
              <a:rPr lang="it-IT" smtClean="0"/>
              <a:t>05/05/2014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69F78-DD85-4B04-8B52-A9199592729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CB44-3C16-49B0-B538-398EB2BF86DB}" type="datetimeFigureOut">
              <a:rPr lang="it-IT" smtClean="0"/>
              <a:t>05/05/2014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69F78-DD85-4B04-8B52-A9199592729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CB44-3C16-49B0-B538-398EB2BF86DB}" type="datetimeFigureOut">
              <a:rPr lang="it-IT" smtClean="0"/>
              <a:t>05/05/2014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69F78-DD85-4B04-8B52-A9199592729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7CB44-3C16-49B0-B538-398EB2BF86DB}" type="datetimeFigureOut">
              <a:rPr lang="it-IT" smtClean="0"/>
              <a:t>05/05/2014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69F78-DD85-4B04-8B52-A91995927290}" type="slidenum">
              <a:rPr lang="it-IT" smtClean="0"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5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05/05/2014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7408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0" y="-2"/>
            <a:ext cx="274320" cy="913927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191468" y="6729859"/>
            <a:ext cx="54864" cy="225552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91468" y="6395759"/>
            <a:ext cx="54864" cy="3048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191468" y="6183580"/>
            <a:ext cx="54864" cy="18288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191468" y="6056745"/>
            <a:ext cx="54864" cy="9753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32169" y="907303"/>
            <a:ext cx="34290" cy="48768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201805" y="907303"/>
            <a:ext cx="20574" cy="48768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187515" y="907303"/>
            <a:ext cx="6858" cy="48768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166326" y="907303"/>
            <a:ext cx="6858" cy="48768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685800" y="682752"/>
            <a:ext cx="5829300" cy="12192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685800" y="2378080"/>
            <a:ext cx="5829300" cy="6096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4857750" y="8555568"/>
            <a:ext cx="1600200" cy="486833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6464069-1686-4015-B20F-493A205865DE}" type="datetimeFigureOut">
              <a:rPr lang="it-IT" smtClean="0">
                <a:solidFill>
                  <a:srgbClr val="D6ECFF"/>
                </a:solidFill>
              </a:rPr>
              <a:pPr/>
              <a:t>05/05/2014</a:t>
            </a:fld>
            <a:endParaRPr lang="it-IT" dirty="0">
              <a:solidFill>
                <a:srgbClr val="D6ECFF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685800" y="8555568"/>
            <a:ext cx="417195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it-IT" dirty="0">
              <a:solidFill>
                <a:srgbClr val="D6ECFF"/>
              </a:solidFill>
            </a:endParaRPr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6457950" y="8555568"/>
            <a:ext cx="342900" cy="486833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A3F4D22D-A3BF-4A21-AFE3-B18B21E8C508}" type="slidenum">
              <a:rPr lang="it-IT" smtClean="0">
                <a:solidFill>
                  <a:srgbClr val="D6ECFF"/>
                </a:solidFill>
              </a:rPr>
              <a:pPr/>
              <a:t>‹N›</a:t>
            </a:fld>
            <a:endParaRPr lang="it-IT" dirty="0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639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374455" y="7926582"/>
            <a:ext cx="3705468" cy="12281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364288" y="7918681"/>
            <a:ext cx="2767838" cy="124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4532" y="7721671"/>
            <a:ext cx="2551736" cy="1441157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Connettore 1 14"/>
          <p:cNvCxnSpPr/>
          <p:nvPr/>
        </p:nvCxnSpPr>
        <p:spPr>
          <a:xfrm>
            <a:off x="-6928" y="7716985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342900" y="1975105"/>
            <a:ext cx="6172200" cy="6034617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5045274" y="8543925"/>
            <a:ext cx="1440180" cy="48768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BA9C722-370E-4970-A069-0695E66B74F4}" type="datetimeFigureOut">
              <a:rPr lang="it-IT" smtClean="0">
                <a:solidFill>
                  <a:prstClr val="black"/>
                </a:solidFill>
              </a:rPr>
              <a:pPr/>
              <a:t>05/05/2014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3285054" y="8543926"/>
            <a:ext cx="1763011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6485454" y="8543926"/>
            <a:ext cx="27432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5714367-5B97-4F0A-9D59-79F5FD41E12A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697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4214C-3C96-40A4-A20A-3E9A97B4F8F5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05/05/2014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11934-9F9D-4DD8-A6A4-B803F30DDC48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83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539553"/>
            <a:ext cx="5829300" cy="1296143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La violenza sulle donne quando finirà?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4788024"/>
            <a:ext cx="4560540" cy="1080120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>
                <a:latin typeface="Arial Narrow" pitchFamily="34" charset="0"/>
              </a:rPr>
              <a:t>Tutti lo sanno, ma nessuno ne parla, nessuno si esprime, nessuno lo dice.</a:t>
            </a:r>
            <a:endParaRPr lang="it-IT" dirty="0">
              <a:latin typeface="Arial Narrow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92696" y="6300192"/>
            <a:ext cx="57426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Berlin Sans FB" pitchFamily="34" charset="0"/>
              </a:rPr>
              <a:t>Le donne  spesso e volentieri sono vittime di violenza, abusi, stupro, violenza psichica.  Per paura di non essere ascoltate, per paura di essere uccise non sporgono denuncia alle autorità competenti. </a:t>
            </a:r>
            <a:endParaRPr lang="it-IT" dirty="0">
              <a:latin typeface="Berlin Sans FB" pitchFamily="34" charset="0"/>
            </a:endParaRPr>
          </a:p>
          <a:p>
            <a:r>
              <a:rPr lang="it-IT" dirty="0" smtClean="0">
                <a:latin typeface="Berlin Sans FB" pitchFamily="34" charset="0"/>
              </a:rPr>
              <a:t>Oggi i casi di </a:t>
            </a:r>
            <a:r>
              <a:rPr lang="it-IT" dirty="0" err="1" smtClean="0">
                <a:latin typeface="Berlin Sans FB" pitchFamily="34" charset="0"/>
              </a:rPr>
              <a:t>femminicidio</a:t>
            </a:r>
            <a:r>
              <a:rPr lang="it-IT" dirty="0">
                <a:latin typeface="Berlin Sans FB" pitchFamily="34" charset="0"/>
              </a:rPr>
              <a:t> </a:t>
            </a:r>
            <a:r>
              <a:rPr lang="it-IT" dirty="0" smtClean="0">
                <a:latin typeface="Berlin Sans FB" pitchFamily="34" charset="0"/>
              </a:rPr>
              <a:t>in Italia sono aumentati, le donne non hanno ancora acquisito la piena consapevolezza dei propri diritti e della propria dignità. Subiscono e basta. </a:t>
            </a:r>
            <a:endParaRPr lang="it-IT" dirty="0">
              <a:latin typeface="Berlin Sans FB" pitchFamily="34" charset="0"/>
            </a:endParaRPr>
          </a:p>
          <a:p>
            <a:endParaRPr lang="it-IT" dirty="0" smtClean="0">
              <a:latin typeface="Lucida Fax" pitchFamily="18" charset="0"/>
            </a:endParaRPr>
          </a:p>
        </p:txBody>
      </p:sp>
      <p:pic>
        <p:nvPicPr>
          <p:cNvPr id="11" name="Immagine 10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44824" y="2195736"/>
            <a:ext cx="3096344" cy="2319269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476672" y="5879753"/>
            <a:ext cx="583264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i="1" dirty="0"/>
              <a:t>“La violenza è l’ultimo rifugio degli incapaci”</a:t>
            </a:r>
            <a:r>
              <a:rPr lang="it-IT" dirty="0"/>
              <a:t> </a:t>
            </a:r>
            <a:r>
              <a:rPr lang="it-IT" sz="1400" dirty="0" smtClean="0"/>
              <a:t>Isaac Asimov</a:t>
            </a:r>
            <a:endParaRPr lang="it-IT" sz="1400" dirty="0"/>
          </a:p>
          <a:p>
            <a:r>
              <a:rPr lang="it-IT" dirty="0" smtClean="0"/>
              <a:t> 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2676" y="347532"/>
            <a:ext cx="5829300" cy="1960033"/>
          </a:xfrm>
        </p:spPr>
        <p:txBody>
          <a:bodyPr>
            <a:noAutofit/>
          </a:bodyPr>
          <a:lstStyle/>
          <a:p>
            <a:r>
              <a:rPr lang="it-IT" sz="5400" dirty="0" smtClean="0">
                <a:solidFill>
                  <a:srgbClr val="FF0000"/>
                </a:solidFill>
                <a:latin typeface="Bernard MT Condensed" pitchFamily="18" charset="0"/>
              </a:rPr>
              <a:t>Un uomo che ti mena NON TI AMA</a:t>
            </a:r>
            <a:endParaRPr lang="it-IT" sz="5400" dirty="0">
              <a:solidFill>
                <a:srgbClr val="FF0000"/>
              </a:solidFill>
              <a:latin typeface="Bernard MT Condensed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48680" y="2555777"/>
            <a:ext cx="5616624" cy="648072"/>
          </a:xfrm>
        </p:spPr>
        <p:txBody>
          <a:bodyPr>
            <a:normAutofit/>
          </a:bodyPr>
          <a:lstStyle/>
          <a:p>
            <a:r>
              <a:rPr lang="it-IT" sz="2800" i="1" dirty="0" smtClean="0">
                <a:solidFill>
                  <a:srgbClr val="FF0000"/>
                </a:solidFill>
              </a:rPr>
              <a:t>L’amore rende felici e riempie il cuore. </a:t>
            </a:r>
            <a:endParaRPr lang="it-IT" sz="2800" i="1" dirty="0">
              <a:solidFill>
                <a:srgbClr val="FF0000"/>
              </a:solidFill>
            </a:endParaRPr>
          </a:p>
        </p:txBody>
      </p:sp>
      <p:pic>
        <p:nvPicPr>
          <p:cNvPr id="8" name="Immagine 7" descr="violenza-sulle-donne-300x2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08720" y="3779912"/>
            <a:ext cx="4968552" cy="2736304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728700" y="7092280"/>
            <a:ext cx="53285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it-IT" sz="2800" i="1" dirty="0">
                <a:solidFill>
                  <a:srgbClr val="FF0000"/>
                </a:solidFill>
              </a:rPr>
              <a:t>Non rompe le costole e non lascia lividi sulla faccia.</a:t>
            </a:r>
          </a:p>
        </p:txBody>
      </p:sp>
    </p:spTree>
    <p:extLst>
      <p:ext uri="{BB962C8B-B14F-4D97-AF65-F5344CB8AC3E}">
        <p14:creationId xmlns:p14="http://schemas.microsoft.com/office/powerpoint/2010/main" val="455053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8959" y="611560"/>
            <a:ext cx="6165304" cy="1008112"/>
          </a:xfrm>
        </p:spPr>
        <p:txBody>
          <a:bodyPr>
            <a:noAutofit/>
          </a:bodyPr>
          <a:lstStyle/>
          <a:p>
            <a:pPr algn="ctr"/>
            <a:r>
              <a:rPr lang="it-IT" sz="3200" b="1" dirty="0" smtClean="0">
                <a:solidFill>
                  <a:srgbClr val="FF0000"/>
                </a:solidFill>
                <a:latin typeface="Berlin Sans FB" pitchFamily="34" charset="0"/>
              </a:rPr>
              <a:t>STOP VIOLENCE AGAINST WOMEN</a:t>
            </a:r>
            <a:endParaRPr lang="it-IT" sz="3200" b="1" dirty="0">
              <a:solidFill>
                <a:srgbClr val="FF0000"/>
              </a:solidFill>
              <a:latin typeface="Berlin Sans FB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20689" y="6228184"/>
            <a:ext cx="5809108" cy="2915816"/>
          </a:xfrm>
        </p:spPr>
        <p:txBody>
          <a:bodyPr>
            <a:normAutofit/>
          </a:bodyPr>
          <a:lstStyle/>
          <a:p>
            <a:r>
              <a:rPr lang="it-IT" b="1" dirty="0" smtClean="0">
                <a:latin typeface="Copperplate Gothic Bold" pitchFamily="34" charset="0"/>
              </a:rPr>
              <a:t>“Prendi a pugni il tuo silenzio.</a:t>
            </a:r>
          </a:p>
          <a:p>
            <a:r>
              <a:rPr lang="it-IT" b="1" dirty="0" smtClean="0">
                <a:latin typeface="Copperplate Gothic Bold" pitchFamily="34" charset="0"/>
              </a:rPr>
              <a:t>Colora quel livido in modo da poterlo vedere in ogni momento.</a:t>
            </a:r>
          </a:p>
          <a:p>
            <a:r>
              <a:rPr lang="it-IT" b="1" dirty="0" smtClean="0">
                <a:latin typeface="Copperplate Gothic Bold" pitchFamily="34" charset="0"/>
              </a:rPr>
              <a:t>Dagli la tua voce e diventerà la voce del mondo.</a:t>
            </a:r>
          </a:p>
          <a:p>
            <a:pPr algn="ctr"/>
            <a:r>
              <a:rPr lang="it-IT" b="1">
                <a:latin typeface="Copperplate Gothic Bold" pitchFamily="34" charset="0"/>
              </a:rPr>
              <a:t> URLA, </a:t>
            </a:r>
            <a:r>
              <a:rPr lang="it-IT" b="1" smtClean="0">
                <a:latin typeface="Copperplate Gothic Bold" pitchFamily="34" charset="0"/>
              </a:rPr>
              <a:t>URLA</a:t>
            </a:r>
            <a:r>
              <a:rPr lang="it-IT" b="1" dirty="0" smtClean="0">
                <a:latin typeface="Copperplate Gothic Bold" pitchFamily="34" charset="0"/>
              </a:rPr>
              <a:t>, URLA! </a:t>
            </a:r>
          </a:p>
          <a:p>
            <a:r>
              <a:rPr lang="it-IT" b="1" dirty="0" smtClean="0">
                <a:latin typeface="Copperplate Gothic Bold" pitchFamily="34" charset="0"/>
              </a:rPr>
              <a:t>Urla ogni secondo e scoprirai di non essere sola, ma di avere una nuova vita accanto”</a:t>
            </a:r>
          </a:p>
          <a:p>
            <a:endParaRPr lang="it-IT" dirty="0">
              <a:latin typeface="Arial Rounded MT Bold" pitchFamily="34" charset="0"/>
            </a:endParaRPr>
          </a:p>
        </p:txBody>
      </p:sp>
      <p:pic>
        <p:nvPicPr>
          <p:cNvPr id="6" name="Immagine 5" descr="femminicidio-sto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8680" y="2255646"/>
            <a:ext cx="5953125" cy="357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461549"/>
      </p:ext>
    </p:extLst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violenza_don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669361" cy="5258097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0" y="5076056"/>
            <a:ext cx="6858000" cy="2664296"/>
          </a:xfrm>
          <a:prstGeom prst="rect">
            <a:avLst/>
          </a:prstGeom>
          <a:ln>
            <a:solidFill>
              <a:schemeClr val="bg1">
                <a:lumMod val="95000"/>
                <a:lumOff val="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it-IT" sz="2800" dirty="0">
                <a:solidFill>
                  <a:srgbClr val="21798F">
                    <a:lumMod val="75000"/>
                  </a:srgbClr>
                </a:solidFill>
                <a:latin typeface="Copperplate Gothic Bold" pitchFamily="34" charset="0"/>
              </a:rPr>
              <a:t>Invece di una donna che ama qualcun </a:t>
            </a:r>
            <a:r>
              <a:rPr lang="it-IT" sz="2800" dirty="0" smtClean="0">
                <a:solidFill>
                  <a:srgbClr val="21798F">
                    <a:lumMod val="75000"/>
                  </a:srgbClr>
                </a:solidFill>
                <a:latin typeface="Copperplate Gothic Bold" pitchFamily="34" charset="0"/>
              </a:rPr>
              <a:t>altro</a:t>
            </a:r>
          </a:p>
          <a:p>
            <a:r>
              <a:rPr lang="it-IT" sz="2800" dirty="0" smtClean="0">
                <a:solidFill>
                  <a:srgbClr val="21798F">
                    <a:lumMod val="75000"/>
                  </a:srgbClr>
                </a:solidFill>
                <a:latin typeface="Copperplate Gothic Bold" pitchFamily="34" charset="0"/>
              </a:rPr>
              <a:t>tanto </a:t>
            </a:r>
            <a:r>
              <a:rPr lang="it-IT" sz="2800" dirty="0">
                <a:solidFill>
                  <a:srgbClr val="21798F">
                    <a:lumMod val="75000"/>
                  </a:srgbClr>
                </a:solidFill>
                <a:latin typeface="Copperplate Gothic Bold" pitchFamily="34" charset="0"/>
              </a:rPr>
              <a:t>da soffrirne, </a:t>
            </a:r>
            <a:endParaRPr lang="it-IT" sz="2800" dirty="0" smtClean="0">
              <a:solidFill>
                <a:srgbClr val="21798F">
                  <a:lumMod val="75000"/>
                </a:srgbClr>
              </a:solidFill>
              <a:latin typeface="Copperplate Gothic Bold" pitchFamily="34" charset="0"/>
            </a:endParaRPr>
          </a:p>
          <a:p>
            <a:r>
              <a:rPr lang="it-IT" sz="2800" b="1" dirty="0" smtClean="0">
                <a:solidFill>
                  <a:srgbClr val="21798F">
                    <a:lumMod val="75000"/>
                  </a:srgbClr>
                </a:solidFill>
                <a:latin typeface="Copperplate Gothic Bold" pitchFamily="34" charset="0"/>
              </a:rPr>
              <a:t>voglio</a:t>
            </a:r>
            <a:r>
              <a:rPr lang="it-IT" sz="2800" dirty="0" smtClean="0">
                <a:solidFill>
                  <a:srgbClr val="21798F">
                    <a:lumMod val="75000"/>
                  </a:srgbClr>
                </a:solidFill>
                <a:latin typeface="Copperplate Gothic Bold" pitchFamily="34" charset="0"/>
              </a:rPr>
              <a:t> </a:t>
            </a:r>
            <a:r>
              <a:rPr lang="it-IT" sz="2800" b="1" i="1" u="sng" dirty="0">
                <a:solidFill>
                  <a:srgbClr val="21798F">
                    <a:lumMod val="75000"/>
                  </a:srgbClr>
                </a:solidFill>
                <a:latin typeface="Copperplate Gothic Bold" pitchFamily="34" charset="0"/>
              </a:rPr>
              <a:t>essere una </a:t>
            </a:r>
            <a:r>
              <a:rPr lang="it-IT" sz="2800" b="1" i="1" u="sng" dirty="0" smtClean="0">
                <a:solidFill>
                  <a:srgbClr val="21798F">
                    <a:lumMod val="75000"/>
                  </a:srgbClr>
                </a:solidFill>
                <a:latin typeface="Copperplate Gothic Bold" pitchFamily="34" charset="0"/>
              </a:rPr>
              <a:t>donna</a:t>
            </a:r>
          </a:p>
          <a:p>
            <a:r>
              <a:rPr lang="it-IT" sz="2800" b="1" dirty="0" smtClean="0">
                <a:solidFill>
                  <a:srgbClr val="21798F">
                    <a:lumMod val="75000"/>
                  </a:srgbClr>
                </a:solidFill>
                <a:latin typeface="Copperplate Gothic Bold" pitchFamily="34" charset="0"/>
              </a:rPr>
              <a:t>che </a:t>
            </a:r>
            <a:r>
              <a:rPr lang="it-IT" sz="2800" b="1" dirty="0">
                <a:solidFill>
                  <a:srgbClr val="21798F">
                    <a:lumMod val="75000"/>
                  </a:srgbClr>
                </a:solidFill>
                <a:latin typeface="Copperplate Gothic Bold" pitchFamily="34" charset="0"/>
              </a:rPr>
              <a:t>ama abbastanza se </a:t>
            </a:r>
            <a:r>
              <a:rPr lang="it-IT" sz="2800" b="1" dirty="0" smtClean="0">
                <a:solidFill>
                  <a:srgbClr val="21798F">
                    <a:lumMod val="75000"/>
                  </a:srgbClr>
                </a:solidFill>
                <a:latin typeface="Copperplate Gothic Bold" pitchFamily="34" charset="0"/>
              </a:rPr>
              <a:t>stessa,</a:t>
            </a:r>
          </a:p>
          <a:p>
            <a:r>
              <a:rPr lang="it-IT" sz="2800" b="1" dirty="0" smtClean="0">
                <a:solidFill>
                  <a:srgbClr val="21798F">
                    <a:lumMod val="75000"/>
                  </a:srgbClr>
                </a:solidFill>
                <a:latin typeface="Copperplate Gothic Bold" pitchFamily="34" charset="0"/>
              </a:rPr>
              <a:t>da </a:t>
            </a:r>
            <a:r>
              <a:rPr lang="it-IT" sz="2800" b="1" dirty="0">
                <a:solidFill>
                  <a:srgbClr val="21798F">
                    <a:lumMod val="75000"/>
                  </a:srgbClr>
                </a:solidFill>
                <a:latin typeface="Copperplate Gothic Bold" pitchFamily="34" charset="0"/>
              </a:rPr>
              <a:t>non voler più </a:t>
            </a:r>
            <a:r>
              <a:rPr lang="it-IT" sz="2800" b="1" dirty="0" smtClean="0">
                <a:solidFill>
                  <a:srgbClr val="21798F">
                    <a:lumMod val="75000"/>
                  </a:srgbClr>
                </a:solidFill>
                <a:latin typeface="Copperplate Gothic Bold" pitchFamily="34" charset="0"/>
              </a:rPr>
              <a:t>soffrire.</a:t>
            </a:r>
            <a:endParaRPr lang="it-IT" sz="2800" b="1" dirty="0">
              <a:solidFill>
                <a:srgbClr val="21798F">
                  <a:lumMod val="75000"/>
                </a:srgbClr>
              </a:solidFill>
              <a:latin typeface="Copperplate Gothic Bold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60648" y="0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u="sng" dirty="0" smtClean="0">
                <a:solidFill>
                  <a:prstClr val="white"/>
                </a:solidFill>
                <a:latin typeface="Arial Black" pitchFamily="34" charset="0"/>
              </a:rPr>
              <a:t>Cancelliamo l’incubo della violenza!</a:t>
            </a:r>
            <a:endParaRPr lang="it-IT" sz="2400" b="1" u="sng" dirty="0">
              <a:solidFill>
                <a:prstClr val="white"/>
              </a:solidFill>
              <a:latin typeface="Arial Black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492896" y="8686115"/>
            <a:ext cx="450912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 smtClean="0">
                <a:solidFill>
                  <a:prstClr val="black"/>
                </a:solidFill>
              </a:rPr>
              <a:t>Silvia Bonomo, Valeria Cosentino, Laila </a:t>
            </a:r>
            <a:r>
              <a:rPr lang="it-IT" sz="1000" dirty="0" err="1" smtClean="0">
                <a:solidFill>
                  <a:prstClr val="black"/>
                </a:solidFill>
              </a:rPr>
              <a:t>Musacchia</a:t>
            </a:r>
            <a:r>
              <a:rPr lang="it-IT" sz="1000" dirty="0" smtClean="0">
                <a:solidFill>
                  <a:prstClr val="black"/>
                </a:solidFill>
              </a:rPr>
              <a:t>, Ilenia Di Liberto </a:t>
            </a:r>
            <a:endParaRPr lang="it-IT" sz="1000" dirty="0">
              <a:solidFill>
                <a:prstClr val="black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6318562" y="8426402"/>
            <a:ext cx="5040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smtClean="0">
                <a:solidFill>
                  <a:prstClr val="black"/>
                </a:solidFill>
              </a:rPr>
              <a:t>III N</a:t>
            </a:r>
            <a:endParaRPr lang="it-IT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717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04664" y="251520"/>
            <a:ext cx="5829300" cy="1960033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latin typeface="Showcard Gothic" pitchFamily="82" charset="0"/>
              </a:rPr>
              <a:t>“VIOLENZA CARNALE SILENZIO CRIMINALE!”</a:t>
            </a:r>
            <a:endParaRPr lang="it-IT" dirty="0">
              <a:latin typeface="Showcard Gothic" pitchFamily="82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60648" y="4860032"/>
            <a:ext cx="6408712" cy="295232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it-IT" sz="4000" b="1" dirty="0" smtClean="0">
                <a:solidFill>
                  <a:schemeClr val="tx1"/>
                </a:solidFill>
                <a:latin typeface="Chiller" pitchFamily="82" charset="0"/>
              </a:rPr>
              <a:t> ”Chi tace sul SANGUE di una donna </a:t>
            </a:r>
          </a:p>
          <a:p>
            <a:pPr algn="just"/>
            <a:r>
              <a:rPr lang="it-IT" sz="4000" b="1" dirty="0">
                <a:solidFill>
                  <a:schemeClr val="tx1"/>
                </a:solidFill>
                <a:latin typeface="Chiller" pitchFamily="82" charset="0"/>
              </a:rPr>
              <a:t> </a:t>
            </a:r>
            <a:r>
              <a:rPr lang="it-IT" sz="4000" b="1" dirty="0" smtClean="0">
                <a:solidFill>
                  <a:schemeClr val="tx1"/>
                </a:solidFill>
                <a:latin typeface="Chiller" pitchFamily="82" charset="0"/>
              </a:rPr>
              <a:t>  è complice morale.”</a:t>
            </a:r>
          </a:p>
          <a:p>
            <a:pPr algn="just"/>
            <a:r>
              <a:rPr lang="it-IT" sz="4000" b="1" dirty="0" smtClean="0">
                <a:solidFill>
                  <a:schemeClr val="tx1"/>
                </a:solidFill>
                <a:latin typeface="Chiller" pitchFamily="82" charset="0"/>
              </a:rPr>
              <a:t> ”Solo un piccolo uomo usa VIOLENZA sulle donne </a:t>
            </a:r>
          </a:p>
          <a:p>
            <a:pPr algn="just"/>
            <a:r>
              <a:rPr lang="it-IT" sz="4000" b="1" dirty="0">
                <a:solidFill>
                  <a:schemeClr val="tx1"/>
                </a:solidFill>
                <a:latin typeface="Chiller" pitchFamily="82" charset="0"/>
              </a:rPr>
              <a:t> </a:t>
            </a:r>
            <a:r>
              <a:rPr lang="it-IT" sz="4000" b="1" dirty="0" smtClean="0">
                <a:solidFill>
                  <a:schemeClr val="tx1"/>
                </a:solidFill>
                <a:latin typeface="Chiller" pitchFamily="82" charset="0"/>
              </a:rPr>
              <a:t>  per sentirsi grande.”</a:t>
            </a:r>
          </a:p>
          <a:p>
            <a:pPr algn="just"/>
            <a:r>
              <a:rPr lang="it-IT" sz="4000" b="1" dirty="0">
                <a:solidFill>
                  <a:schemeClr val="tx1"/>
                </a:solidFill>
                <a:latin typeface="Chiller" pitchFamily="82" charset="0"/>
              </a:rPr>
              <a:t> </a:t>
            </a:r>
            <a:r>
              <a:rPr lang="it-IT" sz="4000" b="1" dirty="0" smtClean="0">
                <a:solidFill>
                  <a:schemeClr val="tx1"/>
                </a:solidFill>
                <a:latin typeface="Chiller" pitchFamily="82" charset="0"/>
              </a:rPr>
              <a:t>”Per ogni donna STUPRATA e OFFESA </a:t>
            </a:r>
          </a:p>
          <a:p>
            <a:pPr algn="just"/>
            <a:r>
              <a:rPr lang="it-IT" sz="4000" b="1" dirty="0">
                <a:solidFill>
                  <a:schemeClr val="tx1"/>
                </a:solidFill>
                <a:latin typeface="Chiller" pitchFamily="82" charset="0"/>
              </a:rPr>
              <a:t> </a:t>
            </a:r>
            <a:r>
              <a:rPr lang="it-IT" sz="4000" b="1" dirty="0" smtClean="0">
                <a:solidFill>
                  <a:schemeClr val="tx1"/>
                </a:solidFill>
                <a:latin typeface="Chiller" pitchFamily="82" charset="0"/>
              </a:rPr>
              <a:t>  siamo tutti parte lesa.”</a:t>
            </a:r>
            <a:endParaRPr lang="it-IT" sz="4000" b="1" dirty="0" smtClean="0">
              <a:solidFill>
                <a:schemeClr val="tx1"/>
              </a:solidFill>
              <a:latin typeface="Showcard Gothic" pitchFamily="82" charset="0"/>
            </a:endParaRPr>
          </a:p>
          <a:p>
            <a:endParaRPr lang="it-IT" dirty="0" smtClean="0">
              <a:solidFill>
                <a:schemeClr val="tx1"/>
              </a:solidFill>
              <a:latin typeface="Showcard Gothic" pitchFamily="82" charset="0"/>
            </a:endParaRPr>
          </a:p>
          <a:p>
            <a:pPr algn="just"/>
            <a:endParaRPr lang="it-IT" dirty="0" smtClean="0">
              <a:solidFill>
                <a:schemeClr val="tx1"/>
              </a:solidFill>
              <a:latin typeface="Chiller" pitchFamily="82" charset="0"/>
            </a:endParaRPr>
          </a:p>
          <a:p>
            <a:pPr algn="just"/>
            <a:endParaRPr lang="it-IT" dirty="0">
              <a:solidFill>
                <a:schemeClr val="tx1"/>
              </a:solidFill>
              <a:latin typeface="Chiller" pitchFamily="82" charset="0"/>
            </a:endParaRPr>
          </a:p>
        </p:txBody>
      </p:sp>
      <p:pic>
        <p:nvPicPr>
          <p:cNvPr id="5" name="Immagine 4" descr="violenza sulle donne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2736" y="2072968"/>
            <a:ext cx="4495800" cy="2571750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600336" y="7664649"/>
            <a:ext cx="5400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>
                <a:solidFill>
                  <a:prstClr val="black"/>
                </a:solidFill>
                <a:latin typeface="Showcard Gothic" pitchFamily="82" charset="0"/>
              </a:rPr>
              <a:t>Stop alla violenza sulle donne!</a:t>
            </a:r>
            <a:endParaRPr lang="it-IT" sz="3200" dirty="0">
              <a:solidFill>
                <a:prstClr val="black"/>
              </a:solidFill>
              <a:latin typeface="Showcard Gothi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153078"/>
      </p:ext>
    </p:extLst>
  </p:cSld>
  <p:clrMapOvr>
    <a:masterClrMapping/>
  </p:clrMapOvr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Viale">
  <a:themeElements>
    <a:clrScheme name="Personalizzato 2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16515F"/>
      </a:accent1>
      <a:accent2>
        <a:srgbClr val="21798F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002060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293</Words>
  <Application>Microsoft Office PowerPoint</Application>
  <PresentationFormat>Presentazione su schermo (4:3)</PresentationFormat>
  <Paragraphs>33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5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Tema di Office</vt:lpstr>
      <vt:lpstr>1_Tema di Office</vt:lpstr>
      <vt:lpstr>Metro</vt:lpstr>
      <vt:lpstr>Viale</vt:lpstr>
      <vt:lpstr>2_Tema di Office</vt:lpstr>
      <vt:lpstr>La violenza sulle donne quando finirà?</vt:lpstr>
      <vt:lpstr>Un uomo che ti mena NON TI AMA</vt:lpstr>
      <vt:lpstr>STOP VIOLENCE AGAINST WOMEN</vt:lpstr>
      <vt:lpstr>Presentazione standard di PowerPoint</vt:lpstr>
      <vt:lpstr>“VIOLENZA CARNALE SILENZIO CRIMINALE!”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violenza sulle donne quando finirà?</dc:title>
  <dc:creator>utente</dc:creator>
  <cp:lastModifiedBy>SaroGerbasi</cp:lastModifiedBy>
  <cp:revision>10</cp:revision>
  <dcterms:created xsi:type="dcterms:W3CDTF">2014-03-28T07:38:16Z</dcterms:created>
  <dcterms:modified xsi:type="dcterms:W3CDTF">2014-05-05T10:29:12Z</dcterms:modified>
</cp:coreProperties>
</file>