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4040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53" autoAdjust="0"/>
    <p:restoredTop sz="91625" autoAdjust="0"/>
  </p:normalViewPr>
  <p:slideViewPr>
    <p:cSldViewPr>
      <p:cViewPr varScale="1">
        <p:scale>
          <a:sx n="136" d="100"/>
          <a:sy n="136" d="100"/>
        </p:scale>
        <p:origin x="-166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>
                <a:latin typeface="Century Schoolbook"/>
              </a:defRPr>
            </a:lvl1pPr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  <a:latin typeface="Century Schoolbook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>
            <a:lvl1pPr>
              <a:defRPr>
                <a:latin typeface="Century Schoolbook"/>
              </a:defRPr>
            </a:lvl1pPr>
          </a:lstStyle>
          <a:p>
            <a:fld id="{3A3B3C24-F670-4A13-8921-71DC8502905C}" type="datetimeFigureOut">
              <a:rPr lang="it-IT" smtClean="0"/>
              <a:pPr/>
              <a:t>3-05-2014</a:t>
            </a:fld>
            <a:endParaRPr lang="it-IT" dirty="0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>
            <a:lvl1pPr>
              <a:defRPr>
                <a:latin typeface="Century Schoolbook"/>
              </a:defRPr>
            </a:lvl1pPr>
          </a:lstStyle>
          <a:p>
            <a:endParaRPr lang="it-IT" dirty="0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Century Schoolbook"/>
            </a:endParaRPr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Century Schoolbook"/>
            </a:endParaRPr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Century Schoolbook"/>
            </a:endParaRPr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Century Schoolbook"/>
            </a:endParaRPr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Century Schoolbook"/>
            </a:endParaRPr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Century Schoolbook"/>
            </a:endParaRPr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Century Schoolbook"/>
            </a:endParaRPr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Century Schoolbook"/>
            </a:endParaRPr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Century Schoolbook"/>
            </a:endParaRPr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Century Schoolbook"/>
            </a:endParaRPr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Century Schoolbook"/>
            </a:endParaRPr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Century Schoolbook"/>
            </a:endParaRPr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Century Schoolbook"/>
            </a:endParaRPr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Century Schoolbook"/>
            </a:endParaRPr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Century Schoolbook"/>
            </a:endParaRPr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Century Schoolbook"/>
            </a:endParaRPr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>
            <a:lvl1pPr>
              <a:defRPr>
                <a:latin typeface="Century Schoolbook"/>
              </a:defRPr>
            </a:lvl1pPr>
          </a:lstStyle>
          <a:p>
            <a:fld id="{AC151DB9-1506-4677-B729-7CBE3DBA9E9B}" type="slidenum">
              <a:rPr lang="it-IT" smtClean="0"/>
              <a:pPr/>
              <a:t>‹n.›</a:t>
            </a:fld>
            <a:endParaRPr lang="it-IT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entury Schoolbook"/>
              </a:defRPr>
            </a:lvl1pPr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entury Schoolbook"/>
              </a:defRPr>
            </a:lvl1pPr>
            <a:lvl2pPr>
              <a:defRPr>
                <a:latin typeface="Century Schoolbook"/>
              </a:defRPr>
            </a:lvl2pPr>
            <a:lvl3pPr>
              <a:defRPr>
                <a:latin typeface="Century Schoolbook"/>
              </a:defRPr>
            </a:lvl3pPr>
            <a:lvl4pPr>
              <a:defRPr>
                <a:latin typeface="Century Schoolbook"/>
              </a:defRPr>
            </a:lvl4pPr>
            <a:lvl5pPr>
              <a:defRPr>
                <a:latin typeface="Century Schoolbook"/>
              </a:defRPr>
            </a:lvl5pPr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dirty="0" smtClean="0"/>
              <a:t>Terzo livello</a:t>
            </a:r>
          </a:p>
          <a:p>
            <a:pPr lvl="3" eaLnBrk="1" latinLnBrk="0" hangingPunct="1"/>
            <a:r>
              <a:rPr lang="it-IT" dirty="0" smtClean="0"/>
              <a:t>Quarto livello</a:t>
            </a:r>
          </a:p>
          <a:p>
            <a:pPr lvl="4" eaLnBrk="1" latinLnBrk="0" hangingPunct="1"/>
            <a:r>
              <a:rPr lang="it-IT" dirty="0" smtClean="0"/>
              <a:t>Quinto livello</a:t>
            </a:r>
            <a:endParaRPr kumimoji="0"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entury Schoolbook"/>
              </a:defRPr>
            </a:lvl1pPr>
          </a:lstStyle>
          <a:p>
            <a:fld id="{3A3B3C24-F670-4A13-8921-71DC8502905C}" type="datetimeFigureOut">
              <a:rPr lang="it-IT" smtClean="0"/>
              <a:pPr/>
              <a:t>3-05-2014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entury Schoolbook"/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entury Schoolbook"/>
              </a:defRPr>
            </a:lvl1pPr>
          </a:lstStyle>
          <a:p>
            <a:fld id="{AC151DB9-1506-4677-B729-7CBE3DBA9E9B}" type="slidenum">
              <a:rPr lang="it-IT" smtClean="0"/>
              <a:pPr/>
              <a:t>‹n.›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>
            <a:lvl1pPr>
              <a:defRPr>
                <a:latin typeface="Century Schoolbook"/>
              </a:defRPr>
            </a:lvl1pPr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Century Schoolbook"/>
              </a:defRPr>
            </a:lvl1pPr>
            <a:lvl2pPr>
              <a:defRPr>
                <a:latin typeface="Century Schoolbook"/>
              </a:defRPr>
            </a:lvl2pPr>
            <a:lvl3pPr>
              <a:defRPr>
                <a:latin typeface="Century Schoolbook"/>
              </a:defRPr>
            </a:lvl3pPr>
            <a:lvl4pPr>
              <a:defRPr>
                <a:latin typeface="Century Schoolbook"/>
              </a:defRPr>
            </a:lvl4pPr>
            <a:lvl5pPr>
              <a:defRPr>
                <a:latin typeface="Century Schoolbook"/>
              </a:defRPr>
            </a:lvl5pPr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dirty="0" smtClean="0"/>
              <a:t>Terzo livello</a:t>
            </a:r>
          </a:p>
          <a:p>
            <a:pPr lvl="3" eaLnBrk="1" latinLnBrk="0" hangingPunct="1"/>
            <a:r>
              <a:rPr lang="it-IT" dirty="0" smtClean="0"/>
              <a:t>Quarto livello</a:t>
            </a:r>
          </a:p>
          <a:p>
            <a:pPr lvl="4" eaLnBrk="1" latinLnBrk="0" hangingPunct="1"/>
            <a:r>
              <a:rPr lang="it-IT" dirty="0" smtClean="0"/>
              <a:t>Quinto livello</a:t>
            </a:r>
            <a:endParaRPr kumimoji="0"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entury Schoolbook"/>
              </a:defRPr>
            </a:lvl1pPr>
          </a:lstStyle>
          <a:p>
            <a:fld id="{3A3B3C24-F670-4A13-8921-71DC8502905C}" type="datetimeFigureOut">
              <a:rPr lang="it-IT" smtClean="0"/>
              <a:pPr/>
              <a:t>3-05-2014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entury Schoolbook"/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entury Schoolbook"/>
              </a:defRPr>
            </a:lvl1pPr>
          </a:lstStyle>
          <a:p>
            <a:fld id="{AC151DB9-1506-4677-B729-7CBE3DBA9E9B}" type="slidenum">
              <a:rPr lang="it-IT" smtClean="0"/>
              <a:pPr/>
              <a:t>‹n.›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entury Schoolbook"/>
              </a:defRPr>
            </a:lvl1pPr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>
            <a:lvl1pPr>
              <a:defRPr>
                <a:latin typeface="Century Schoolbook"/>
              </a:defRPr>
            </a:lvl1pPr>
            <a:lvl2pPr>
              <a:defRPr>
                <a:latin typeface="Century Schoolbook"/>
              </a:defRPr>
            </a:lvl2pPr>
            <a:lvl3pPr>
              <a:defRPr>
                <a:latin typeface="Century Schoolbook"/>
              </a:defRPr>
            </a:lvl3pPr>
            <a:lvl4pPr>
              <a:defRPr>
                <a:latin typeface="Century Schoolbook"/>
              </a:defRPr>
            </a:lvl4pPr>
            <a:lvl5pPr>
              <a:defRPr>
                <a:latin typeface="Century Schoolbook"/>
              </a:defRPr>
            </a:lvl5pPr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dirty="0" smtClean="0"/>
              <a:t>Terzo livello</a:t>
            </a:r>
          </a:p>
          <a:p>
            <a:pPr lvl="3" eaLnBrk="1" latinLnBrk="0" hangingPunct="1"/>
            <a:r>
              <a:rPr lang="it-IT" dirty="0" smtClean="0"/>
              <a:t>Quarto livello</a:t>
            </a:r>
          </a:p>
          <a:p>
            <a:pPr lvl="4" eaLnBrk="1" latinLnBrk="0" hangingPunct="1"/>
            <a:r>
              <a:rPr lang="it-IT" dirty="0" smtClean="0"/>
              <a:t>Quinto livello</a:t>
            </a:r>
            <a:endParaRPr kumimoji="0" lang="en-US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>
            <a:lvl1pPr>
              <a:defRPr>
                <a:latin typeface="Century Schoolbook"/>
              </a:defRPr>
            </a:lvl1pPr>
          </a:lstStyle>
          <a:p>
            <a:fld id="{3A3B3C24-F670-4A13-8921-71DC8502905C}" type="datetimeFigureOut">
              <a:rPr lang="it-IT" smtClean="0"/>
              <a:pPr/>
              <a:t>3-05-2014</a:t>
            </a:fld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>
            <a:lvl1pPr>
              <a:defRPr>
                <a:latin typeface="Century Schoolbook"/>
              </a:defRPr>
            </a:lvl1pPr>
          </a:lstStyle>
          <a:p>
            <a:fld id="{AC151DB9-1506-4677-B729-7CBE3DBA9E9B}" type="slidenum">
              <a:rPr lang="it-IT" smtClean="0"/>
              <a:pPr/>
              <a:t>‹n.›</a:t>
            </a:fld>
            <a:endParaRPr lang="it-IT" dirty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>
            <a:lvl1pPr>
              <a:defRPr>
                <a:latin typeface="Century Schoolbook"/>
              </a:defRPr>
            </a:lvl1pPr>
          </a:lstStyle>
          <a:p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>
                <a:latin typeface="Century Schoolbook"/>
              </a:defRPr>
            </a:lvl1pPr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  <a:latin typeface="Century Schoolbook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>
            <a:lvl1pPr>
              <a:defRPr>
                <a:latin typeface="Century Schoolbook"/>
              </a:defRPr>
            </a:lvl1pPr>
          </a:lstStyle>
          <a:p>
            <a:fld id="{3A3B3C24-F670-4A13-8921-71DC8502905C}" type="datetimeFigureOut">
              <a:rPr lang="it-IT" smtClean="0"/>
              <a:pPr/>
              <a:t>3-05-2014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>
            <a:lvl1pPr>
              <a:defRPr>
                <a:latin typeface="Century Schoolbook"/>
              </a:defRPr>
            </a:lvl1pPr>
          </a:lstStyle>
          <a:p>
            <a:endParaRPr lang="it-IT" dirty="0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Century Schoolbook"/>
            </a:endParaRPr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Century Schoolbook"/>
            </a:endParaRPr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Century Schoolbook"/>
            </a:endParaRPr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Century Schoolbook"/>
            </a:endParaRPr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Century Schoolbook"/>
            </a:endParaRPr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Century Schoolbook"/>
            </a:endParaRPr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Century Schoolbook"/>
            </a:endParaRPr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Century Schoolbook"/>
            </a:endParaRPr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Century Schoolbook"/>
            </a:endParaRPr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Century Schoolbook"/>
            </a:endParaRPr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Century Schoolbook"/>
            </a:endParaRPr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Century Schoolbook"/>
            </a:endParaRPr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Century Schoolbook"/>
            </a:endParaRPr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Century Schoolbook"/>
            </a:endParaRPr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Century Schoolbook"/>
            </a:endParaRPr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Century Schoolbook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>
            <a:lvl1pPr>
              <a:defRPr>
                <a:latin typeface="Century Schoolbook"/>
              </a:defRPr>
            </a:lvl1pPr>
          </a:lstStyle>
          <a:p>
            <a:fld id="{AC151DB9-1506-4677-B729-7CBE3DBA9E9B}" type="slidenum">
              <a:rPr lang="it-IT" smtClean="0"/>
              <a:pPr/>
              <a:t>‹n.›</a:t>
            </a:fld>
            <a:endParaRPr lang="it-IT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entury Schoolbook"/>
              </a:defRPr>
            </a:lvl1pPr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entury Schoolbook"/>
              </a:defRPr>
            </a:lvl1pPr>
          </a:lstStyle>
          <a:p>
            <a:fld id="{3A3B3C24-F670-4A13-8921-71DC8502905C}" type="datetimeFigureOut">
              <a:rPr lang="it-IT" smtClean="0"/>
              <a:pPr/>
              <a:t>3-05-2014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entury Schoolbook"/>
              </a:defRPr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entury Schoolbook"/>
              </a:defRPr>
            </a:lvl1pPr>
          </a:lstStyle>
          <a:p>
            <a:fld id="{AC151DB9-1506-4677-B729-7CBE3DBA9E9B}" type="slidenum">
              <a:rPr lang="it-IT" smtClean="0"/>
              <a:pPr/>
              <a:t>‹n.›</a:t>
            </a:fld>
            <a:endParaRPr lang="it-IT" dirty="0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>
            <a:lvl1pPr>
              <a:defRPr>
                <a:latin typeface="Century Schoolbook"/>
              </a:defRPr>
            </a:lvl1pPr>
            <a:lvl2pPr>
              <a:defRPr>
                <a:latin typeface="Century Schoolbook"/>
              </a:defRPr>
            </a:lvl2pPr>
            <a:lvl3pPr>
              <a:defRPr>
                <a:latin typeface="Century Schoolbook"/>
              </a:defRPr>
            </a:lvl3pPr>
            <a:lvl4pPr>
              <a:defRPr>
                <a:latin typeface="Century Schoolbook"/>
              </a:defRPr>
            </a:lvl4pPr>
            <a:lvl5pPr>
              <a:defRPr>
                <a:latin typeface="Century Schoolbook"/>
              </a:defRPr>
            </a:lvl5pPr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dirty="0" smtClean="0"/>
              <a:t>Terzo livello</a:t>
            </a:r>
          </a:p>
          <a:p>
            <a:pPr lvl="3" eaLnBrk="1" latinLnBrk="0" hangingPunct="1"/>
            <a:r>
              <a:rPr lang="it-IT" dirty="0" smtClean="0"/>
              <a:t>Quarto livello</a:t>
            </a:r>
          </a:p>
          <a:p>
            <a:pPr lvl="4" eaLnBrk="1" latinLnBrk="0" hangingPunct="1"/>
            <a:r>
              <a:rPr lang="it-IT" dirty="0" smtClean="0"/>
              <a:t>Quinto livello</a:t>
            </a:r>
            <a:endParaRPr kumimoji="0" lang="en-US" dirty="0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>
            <a:lvl1pPr>
              <a:defRPr>
                <a:latin typeface="Century Schoolbook"/>
              </a:defRPr>
            </a:lvl1pPr>
            <a:lvl2pPr>
              <a:defRPr>
                <a:latin typeface="Century Schoolbook"/>
              </a:defRPr>
            </a:lvl2pPr>
            <a:lvl3pPr>
              <a:defRPr>
                <a:latin typeface="Century Schoolbook"/>
              </a:defRPr>
            </a:lvl3pPr>
            <a:lvl4pPr>
              <a:defRPr>
                <a:latin typeface="Century Schoolbook"/>
              </a:defRPr>
            </a:lvl4pPr>
            <a:lvl5pPr>
              <a:defRPr>
                <a:latin typeface="Century Schoolbook"/>
              </a:defRPr>
            </a:lvl5pPr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dirty="0" smtClean="0"/>
              <a:t>Terzo livello</a:t>
            </a:r>
          </a:p>
          <a:p>
            <a:pPr lvl="3" eaLnBrk="1" latinLnBrk="0" hangingPunct="1"/>
            <a:r>
              <a:rPr lang="it-IT" dirty="0" smtClean="0"/>
              <a:t>Quarto livello</a:t>
            </a:r>
          </a:p>
          <a:p>
            <a:pPr lvl="4" eaLnBrk="1" latinLnBrk="0" hangingPunct="1"/>
            <a:r>
              <a:rPr lang="it-IT" dirty="0" smtClean="0"/>
              <a:t>Quinto livello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>
                <a:latin typeface="Century Schoolbook"/>
              </a:defRPr>
            </a:lvl1pPr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entury Schoolbook"/>
              </a:defRPr>
            </a:lvl1pPr>
          </a:lstStyle>
          <a:p>
            <a:fld id="{3A3B3C24-F670-4A13-8921-71DC8502905C}" type="datetimeFigureOut">
              <a:rPr lang="it-IT" smtClean="0"/>
              <a:pPr/>
              <a:t>3-05-2014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entury Schoolbook"/>
              </a:defRPr>
            </a:lvl1pPr>
          </a:lstStyle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entury Schoolbook"/>
              </a:defRPr>
            </a:lvl1pPr>
          </a:lstStyle>
          <a:p>
            <a:fld id="{AC151DB9-1506-4677-B729-7CBE3DBA9E9B}" type="slidenum">
              <a:rPr lang="it-IT" smtClean="0"/>
              <a:pPr/>
              <a:t>‹n.›</a:t>
            </a:fld>
            <a:endParaRPr lang="it-IT" dirty="0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>
            <a:lvl1pPr>
              <a:defRPr>
                <a:latin typeface="Century Schoolbook"/>
              </a:defRPr>
            </a:lvl1pPr>
            <a:lvl2pPr>
              <a:defRPr>
                <a:latin typeface="Century Schoolbook"/>
              </a:defRPr>
            </a:lvl2pPr>
            <a:lvl3pPr>
              <a:defRPr>
                <a:latin typeface="Century Schoolbook"/>
              </a:defRPr>
            </a:lvl3pPr>
            <a:lvl4pPr>
              <a:defRPr>
                <a:latin typeface="Century Schoolbook"/>
              </a:defRPr>
            </a:lvl4pPr>
            <a:lvl5pPr>
              <a:defRPr>
                <a:latin typeface="Century Schoolbook"/>
              </a:defRPr>
            </a:lvl5pPr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dirty="0" smtClean="0"/>
              <a:t>Terzo livello</a:t>
            </a:r>
          </a:p>
          <a:p>
            <a:pPr lvl="3" eaLnBrk="1" latinLnBrk="0" hangingPunct="1"/>
            <a:r>
              <a:rPr lang="it-IT" dirty="0" smtClean="0"/>
              <a:t>Quarto livello</a:t>
            </a:r>
          </a:p>
          <a:p>
            <a:pPr lvl="4" eaLnBrk="1" latinLnBrk="0" hangingPunct="1"/>
            <a:r>
              <a:rPr lang="it-IT" dirty="0" smtClean="0"/>
              <a:t>Quinto livello</a:t>
            </a:r>
            <a:endParaRPr kumimoji="0" lang="en-US" dirty="0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>
            <a:lvl1pPr>
              <a:defRPr>
                <a:latin typeface="Century Schoolbook"/>
              </a:defRPr>
            </a:lvl1pPr>
            <a:lvl2pPr>
              <a:defRPr>
                <a:latin typeface="Century Schoolbook"/>
              </a:defRPr>
            </a:lvl2pPr>
            <a:lvl3pPr>
              <a:defRPr>
                <a:latin typeface="Century Schoolbook"/>
              </a:defRPr>
            </a:lvl3pPr>
            <a:lvl4pPr>
              <a:defRPr>
                <a:latin typeface="Century Schoolbook"/>
              </a:defRPr>
            </a:lvl4pPr>
            <a:lvl5pPr>
              <a:defRPr>
                <a:latin typeface="Century Schoolbook"/>
              </a:defRPr>
            </a:lvl5pPr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dirty="0" smtClean="0"/>
              <a:t>Terzo livello</a:t>
            </a:r>
          </a:p>
          <a:p>
            <a:pPr lvl="3" eaLnBrk="1" latinLnBrk="0" hangingPunct="1"/>
            <a:r>
              <a:rPr lang="it-IT" dirty="0" smtClean="0"/>
              <a:t>Quarto livello</a:t>
            </a:r>
          </a:p>
          <a:p>
            <a:pPr lvl="4" eaLnBrk="1" latinLnBrk="0" hangingPunct="1"/>
            <a:r>
              <a:rPr lang="it-IT" dirty="0" smtClean="0"/>
              <a:t>Quinto livello</a:t>
            </a:r>
            <a:endParaRPr kumimoji="0" lang="en-US" dirty="0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  <a:latin typeface="Century Schoolbook"/>
              </a:defRPr>
            </a:lvl1pPr>
          </a:lstStyle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  <a:latin typeface="Century Schoolbook"/>
              </a:defRPr>
            </a:lvl1pPr>
          </a:lstStyle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entury Schoolbook"/>
              </a:defRPr>
            </a:lvl1pPr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Schoolbook"/>
              </a:defRPr>
            </a:lvl1pPr>
          </a:lstStyle>
          <a:p>
            <a:fld id="{3A3B3C24-F670-4A13-8921-71DC8502905C}" type="datetimeFigureOut">
              <a:rPr lang="it-IT" smtClean="0"/>
              <a:pPr/>
              <a:t>3-05-2014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latin typeface="Century Schoolbook"/>
              </a:defRPr>
            </a:lvl1pPr>
          </a:lstStyle>
          <a:p>
            <a:fld id="{AC151DB9-1506-4677-B729-7CBE3DBA9E9B}" type="slidenum">
              <a:rPr lang="it-IT" smtClean="0"/>
              <a:pPr/>
              <a:t>‹n.›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>
                <a:latin typeface="Century Schoolbook"/>
              </a:defRPr>
            </a:lvl1pPr>
          </a:lstStyle>
          <a:p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entury Schoolbook"/>
              </a:defRPr>
            </a:lvl1pPr>
          </a:lstStyle>
          <a:p>
            <a:fld id="{3A3B3C24-F670-4A13-8921-71DC8502905C}" type="datetimeFigureOut">
              <a:rPr lang="it-IT" smtClean="0"/>
              <a:pPr/>
              <a:t>3-05-2014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entury Schoolbook"/>
              </a:defRPr>
            </a:lvl1pPr>
          </a:lstStyle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entury Schoolbook"/>
              </a:defRPr>
            </a:lvl1pPr>
          </a:lstStyle>
          <a:p>
            <a:fld id="{AC151DB9-1506-4677-B729-7CBE3DBA9E9B}" type="slidenum">
              <a:rPr lang="it-IT" smtClean="0"/>
              <a:pPr/>
              <a:t>‹n.›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Century Schoolbook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>
                <a:latin typeface="Century Schoolbook"/>
              </a:defRPr>
            </a:lvl1pPr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>
                <a:latin typeface="Century Schoolbook"/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Century Schoolbook"/>
            </a:endParaRPr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Century Schoolbook"/>
            </a:endParaRPr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Century Schoolbook"/>
            </a:endParaRPr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Century Schoolbook"/>
            </a:endParaRPr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Century Schoolbook"/>
            </a:endParaRPr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Century Schoolbook"/>
            </a:endParaRPr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>
            <a:lvl1pPr>
              <a:defRPr>
                <a:latin typeface="Century Schoolbook"/>
              </a:defRPr>
            </a:lvl1pPr>
            <a:lvl2pPr>
              <a:defRPr>
                <a:latin typeface="Century Schoolbook"/>
              </a:defRPr>
            </a:lvl2pPr>
            <a:lvl3pPr>
              <a:defRPr>
                <a:latin typeface="Century Schoolbook"/>
              </a:defRPr>
            </a:lvl3pPr>
            <a:lvl4pPr>
              <a:defRPr>
                <a:latin typeface="Century Schoolbook"/>
              </a:defRPr>
            </a:lvl4pPr>
            <a:lvl5pPr>
              <a:defRPr>
                <a:latin typeface="Century Schoolbook"/>
              </a:defRPr>
            </a:lvl5pPr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dirty="0" smtClean="0"/>
              <a:t>Terzo livello</a:t>
            </a:r>
          </a:p>
          <a:p>
            <a:pPr lvl="3" eaLnBrk="1" latinLnBrk="0" hangingPunct="1"/>
            <a:r>
              <a:rPr lang="it-IT" dirty="0" smtClean="0"/>
              <a:t>Quarto livello</a:t>
            </a:r>
          </a:p>
          <a:p>
            <a:pPr lvl="4" eaLnBrk="1" latinLnBrk="0" hangingPunct="1"/>
            <a:r>
              <a:rPr lang="it-IT" dirty="0" smtClean="0"/>
              <a:t>Quinto livello</a:t>
            </a:r>
            <a:endParaRPr kumimoji="0" lang="en-US" dirty="0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>
            <a:lvl1pPr>
              <a:defRPr>
                <a:latin typeface="Century Schoolbook"/>
              </a:defRPr>
            </a:lvl1pPr>
          </a:lstStyle>
          <a:p>
            <a:fld id="{3A3B3C24-F670-4A13-8921-71DC8502905C}" type="datetimeFigureOut">
              <a:rPr lang="it-IT" smtClean="0"/>
              <a:pPr/>
              <a:t>3-05-2014</a:t>
            </a:fld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>
            <a:lvl1pPr>
              <a:defRPr>
                <a:latin typeface="Century Schoolbook"/>
              </a:defRPr>
            </a:lvl1pPr>
          </a:lstStyle>
          <a:p>
            <a:fld id="{AC151DB9-1506-4677-B729-7CBE3DBA9E9B}" type="slidenum">
              <a:rPr lang="it-IT" smtClean="0"/>
              <a:pPr/>
              <a:t>‹n.›</a:t>
            </a:fld>
            <a:endParaRPr lang="it-IT" dirty="0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>
            <a:lvl1pPr>
              <a:defRPr>
                <a:latin typeface="Century Schoolbook"/>
              </a:defRPr>
            </a:lvl1pPr>
          </a:lstStyle>
          <a:p>
            <a:endParaRPr lang="it-IT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Century Schoolbook"/>
            </a:endParaRPr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Century Schoolbook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>
                <a:latin typeface="Century Schoolbook"/>
              </a:defRPr>
            </a:lvl1pPr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>
                <a:latin typeface="Century Schoolbook"/>
              </a:defRPr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dirty="0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>
                <a:latin typeface="Century Schoolbook"/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Century Schoolbook"/>
            </a:endParaRPr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Century Schoolbook"/>
            </a:endParaRPr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Century Schoolbook"/>
            </a:endParaRPr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Century Schoolbook"/>
            </a:endParaRPr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Century Schoolbook"/>
            </a:endParaRPr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Schoolbook"/>
              </a:defRPr>
            </a:lvl1pPr>
          </a:lstStyle>
          <a:p>
            <a:fld id="{3A3B3C24-F670-4A13-8921-71DC8502905C}" type="datetimeFigureOut">
              <a:rPr lang="it-IT" smtClean="0"/>
              <a:pPr/>
              <a:t>3-05-2014</a:t>
            </a:fld>
            <a:endParaRPr lang="it-IT" dirty="0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latin typeface="Century Schoolbook"/>
              </a:defRPr>
            </a:lvl1pPr>
          </a:lstStyle>
          <a:p>
            <a:fld id="{AC151DB9-1506-4677-B729-7CBE3DBA9E9B}" type="slidenum">
              <a:rPr lang="it-IT" smtClean="0"/>
              <a:pPr/>
              <a:t>‹n.›</a:t>
            </a:fld>
            <a:endParaRPr lang="it-IT" dirty="0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>
                <a:latin typeface="Century Schoolbook"/>
              </a:defRPr>
            </a:lvl1pPr>
          </a:lstStyle>
          <a:p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Century Schoolbook"/>
            </a:endParaRPr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dirty="0" smtClean="0"/>
              <a:t>Terzo livello</a:t>
            </a:r>
          </a:p>
          <a:p>
            <a:pPr lvl="3" eaLnBrk="1" latinLnBrk="0" hangingPunct="1"/>
            <a:r>
              <a:rPr kumimoji="0" lang="it-IT" dirty="0" smtClean="0"/>
              <a:t>Quarto livello</a:t>
            </a:r>
          </a:p>
          <a:p>
            <a:pPr lvl="4" eaLnBrk="1" latinLnBrk="0" hangingPunct="1"/>
            <a:r>
              <a:rPr kumimoji="0" lang="it-IT" dirty="0" smtClean="0"/>
              <a:t>Quinto livello</a:t>
            </a:r>
            <a:endParaRPr kumimoji="0" lang="en-US" dirty="0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  <a:latin typeface="Century Schoolbook"/>
              </a:defRPr>
            </a:lvl1pPr>
          </a:lstStyle>
          <a:p>
            <a:fld id="{3A3B3C24-F670-4A13-8921-71DC8502905C}" type="datetimeFigureOut">
              <a:rPr lang="it-IT" smtClean="0"/>
              <a:pPr/>
              <a:t>3-05-2014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  <a:latin typeface="Century Schoolbook"/>
              </a:defRPr>
            </a:lvl1pPr>
          </a:lstStyle>
          <a:p>
            <a:endParaRPr lang="it-IT" dirty="0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Century Schoolbook"/>
            </a:endParaRPr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Century Schoolbook"/>
            </a:endParaRPr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Century Schoolbook"/>
            </a:endParaRPr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Century Schoolbook"/>
            </a:endParaRPr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Century Schoolbook"/>
            </a:endParaRPr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latin typeface="Century Schoolbook"/>
              </a:defRPr>
            </a:lvl1pPr>
          </a:lstStyle>
          <a:p>
            <a:fld id="{AC151DB9-1506-4677-B729-7CBE3DBA9E9B}" type="slidenum">
              <a:rPr lang="it-IT" smtClean="0"/>
              <a:pPr/>
              <a:t>‹n.›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Century Schoolbook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Century Schoolbook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Century Schoolbook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Century Schoolbook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Century Schoolbook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Century Schoolbook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676400" y="381000"/>
            <a:ext cx="7162800" cy="2895600"/>
          </a:xfrm>
        </p:spPr>
        <p:txBody>
          <a:bodyPr>
            <a:noAutofit/>
          </a:bodyPr>
          <a:lstStyle/>
          <a:p>
            <a:pPr algn="ctr"/>
            <a:r>
              <a:rPr lang="it-IT" sz="400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rbel"/>
              </a:rPr>
              <a:t/>
            </a:r>
            <a:br>
              <a:rPr lang="it-IT" sz="400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rbel"/>
              </a:rPr>
            </a:br>
            <a:r>
              <a:rPr lang="it-IT" sz="400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rbel"/>
              </a:rPr>
              <a:t/>
            </a:r>
            <a:br>
              <a:rPr lang="it-IT" sz="400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rbel"/>
              </a:rPr>
            </a:br>
            <a:r>
              <a:rPr lang="it-IT" sz="400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rbel"/>
              </a:rPr>
              <a:t>L’inviolabilità del corpo </a:t>
            </a:r>
            <a:br>
              <a:rPr lang="it-IT" sz="400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rbel"/>
              </a:rPr>
            </a:br>
            <a:r>
              <a:rPr lang="it-IT" sz="400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rbel"/>
              </a:rPr>
              <a:t>della donna</a:t>
            </a:r>
            <a:br>
              <a:rPr lang="it-IT" sz="400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rbel"/>
              </a:rPr>
            </a:br>
            <a:r>
              <a:rPr lang="it-IT" sz="400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rbel"/>
              </a:rPr>
              <a:t>                             </a:t>
            </a:r>
            <a:r>
              <a:rPr lang="it-IT" sz="2400" b="0" cap="none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>
                    <a:lumMod val="5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rbel"/>
              </a:rPr>
              <a:t>Viviana Scherma </a:t>
            </a:r>
            <a:r>
              <a:rPr lang="it-IT" sz="2400" b="0" cap="none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>
                    <a:lumMod val="5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rbel"/>
              </a:rPr>
              <a:t>V</a:t>
            </a:r>
            <a:r>
              <a:rPr lang="it-IT" sz="2400" b="0" cap="none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>
                    <a:lumMod val="5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rbel"/>
              </a:rPr>
              <a:t> LX</a:t>
            </a:r>
            <a:r>
              <a:rPr lang="it-IT" sz="4000" cap="none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rbel"/>
              </a:rPr>
              <a:t/>
            </a:r>
            <a:br>
              <a:rPr lang="it-IT" sz="4000" cap="none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rbel"/>
              </a:rPr>
            </a:br>
            <a:r>
              <a:rPr lang="it-IT" sz="360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rbel" pitchFamily="34" charset="0"/>
              </a:rPr>
              <a:t/>
            </a:r>
            <a:br>
              <a:rPr lang="it-IT" sz="360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rbel" pitchFamily="34" charset="0"/>
              </a:rPr>
            </a:br>
            <a:endParaRPr lang="it-IT" sz="360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Corbel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438400" y="4648200"/>
            <a:ext cx="6477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dirty="0" smtClean="0">
                <a:latin typeface="Century Schoolbook"/>
              </a:rPr>
              <a:t>       </a:t>
            </a:r>
            <a:r>
              <a:rPr lang="it-IT" sz="4000" b="1" i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rbel" pitchFamily="34" charset="0"/>
              </a:rPr>
              <a:t>Il Corpo delle </a:t>
            </a:r>
            <a:r>
              <a:rPr lang="it-IT" sz="4000" b="1" i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rbel" pitchFamily="34" charset="0"/>
              </a:rPr>
              <a:t>donne</a:t>
            </a:r>
          </a:p>
          <a:p>
            <a:r>
              <a:rPr lang="it-IT" sz="3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rbel" pitchFamily="34" charset="0"/>
              </a:rPr>
              <a:t>           video di Lorella </a:t>
            </a:r>
            <a:r>
              <a:rPr lang="it-IT" sz="36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rbel" pitchFamily="34" charset="0"/>
              </a:rPr>
              <a:t>Zanardo</a:t>
            </a:r>
            <a:endParaRPr lang="it-IT" sz="36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Corbel" pitchFamily="34" charset="0"/>
            </a:endParaRPr>
          </a:p>
          <a:p>
            <a:endParaRPr lang="it-IT" sz="4400" dirty="0">
              <a:solidFill>
                <a:schemeClr val="bg2">
                  <a:lumMod val="50000"/>
                </a:schemeClr>
              </a:solidFill>
              <a:latin typeface="Corbe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139952" y="1268760"/>
            <a:ext cx="4318248" cy="459864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endParaRPr lang="it-IT" sz="2100" dirty="0" smtClean="0">
              <a:solidFill>
                <a:srgbClr val="04040C"/>
              </a:solidFill>
            </a:endParaRPr>
          </a:p>
          <a:p>
            <a:pPr algn="just">
              <a:buNone/>
            </a:pPr>
            <a:r>
              <a:rPr lang="it-IT" sz="2100" dirty="0" smtClean="0">
                <a:solidFill>
                  <a:srgbClr val="04040C"/>
                </a:solidFill>
              </a:rPr>
              <a:t>  Accendendo </a:t>
            </a:r>
            <a:r>
              <a:rPr lang="it-IT" sz="2100" dirty="0" smtClean="0">
                <a:solidFill>
                  <a:srgbClr val="04040C"/>
                </a:solidFill>
              </a:rPr>
              <a:t>la televisione e facendo un po' di </a:t>
            </a:r>
            <a:r>
              <a:rPr lang="it-IT" sz="2100" dirty="0" smtClean="0">
                <a:solidFill>
                  <a:srgbClr val="04040C"/>
                </a:solidFill>
              </a:rPr>
              <a:t>zapping</a:t>
            </a:r>
            <a:r>
              <a:rPr lang="it-IT" sz="2100" dirty="0" smtClean="0">
                <a:solidFill>
                  <a:srgbClr val="04040C"/>
                </a:solidFill>
              </a:rPr>
              <a:t> </a:t>
            </a:r>
            <a:r>
              <a:rPr lang="it-IT" sz="2100" dirty="0" smtClean="0">
                <a:solidFill>
                  <a:srgbClr val="04040C"/>
                </a:solidFill>
              </a:rPr>
              <a:t>è </a:t>
            </a:r>
            <a:r>
              <a:rPr lang="it-IT" sz="2100" dirty="0" smtClean="0">
                <a:solidFill>
                  <a:srgbClr val="04040C"/>
                </a:solidFill>
              </a:rPr>
              <a:t>difficile non imbattersi in donnine </a:t>
            </a:r>
            <a:r>
              <a:rPr lang="it-IT" sz="2100" dirty="0" smtClean="0">
                <a:solidFill>
                  <a:srgbClr val="04040C"/>
                </a:solidFill>
              </a:rPr>
              <a:t>seminude </a:t>
            </a:r>
            <a:r>
              <a:rPr lang="it-IT" sz="2100" dirty="0" smtClean="0">
                <a:solidFill>
                  <a:srgbClr val="04040C"/>
                </a:solidFill>
              </a:rPr>
              <a:t>alle quali non è richiesto comporre frasi di senso compiuto </a:t>
            </a:r>
            <a:r>
              <a:rPr lang="it-IT" sz="2100" dirty="0" smtClean="0">
                <a:solidFill>
                  <a:srgbClr val="04040C"/>
                </a:solidFill>
              </a:rPr>
              <a:t>e che </a:t>
            </a:r>
            <a:r>
              <a:rPr lang="it-IT" sz="2100" dirty="0" smtClean="0">
                <a:solidFill>
                  <a:srgbClr val="04040C"/>
                </a:solidFill>
              </a:rPr>
              <a:t>devono</a:t>
            </a:r>
            <a:r>
              <a:rPr lang="it-IT" sz="2100" dirty="0" smtClean="0">
                <a:solidFill>
                  <a:srgbClr val="04040C"/>
                </a:solidFill>
              </a:rPr>
              <a:t> </a:t>
            </a:r>
            <a:r>
              <a:rPr lang="it-IT" sz="2100" dirty="0" smtClean="0">
                <a:solidFill>
                  <a:srgbClr val="04040C"/>
                </a:solidFill>
              </a:rPr>
              <a:t>solo apparire </a:t>
            </a:r>
            <a:r>
              <a:rPr lang="it-IT" sz="2100" dirty="0" smtClean="0">
                <a:solidFill>
                  <a:srgbClr val="04040C"/>
                </a:solidFill>
              </a:rPr>
              <a:t>come </a:t>
            </a:r>
            <a:r>
              <a:rPr lang="it-IT" sz="2100" dirty="0" smtClean="0">
                <a:solidFill>
                  <a:srgbClr val="04040C"/>
                </a:solidFill>
              </a:rPr>
              <a:t>oggetto decorativo all’interno di uno studio televisivo. I </a:t>
            </a:r>
            <a:r>
              <a:rPr lang="it-IT" sz="2100" dirty="0" smtClean="0">
                <a:solidFill>
                  <a:srgbClr val="04040C"/>
                </a:solidFill>
              </a:rPr>
              <a:t>palinsesti, infatti, </a:t>
            </a:r>
            <a:r>
              <a:rPr lang="it-IT" sz="2100" dirty="0" smtClean="0">
                <a:solidFill>
                  <a:srgbClr val="04040C"/>
                </a:solidFill>
              </a:rPr>
              <a:t>dai programmi d’intrattenimento alla </a:t>
            </a:r>
            <a:r>
              <a:rPr lang="it-IT" sz="2100" dirty="0" smtClean="0">
                <a:solidFill>
                  <a:srgbClr val="04040C"/>
                </a:solidFill>
              </a:rPr>
              <a:t>pubblicità, </a:t>
            </a:r>
            <a:r>
              <a:rPr lang="it-IT" sz="2100" dirty="0" smtClean="0">
                <a:solidFill>
                  <a:srgbClr val="04040C"/>
                </a:solidFill>
              </a:rPr>
              <a:t>presentano </a:t>
            </a:r>
            <a:r>
              <a:rPr lang="it-IT" sz="2100" dirty="0" smtClean="0">
                <a:solidFill>
                  <a:srgbClr val="04040C"/>
                </a:solidFill>
              </a:rPr>
              <a:t>un’immagine </a:t>
            </a:r>
            <a:r>
              <a:rPr lang="it-IT" sz="2100" dirty="0" smtClean="0">
                <a:solidFill>
                  <a:srgbClr val="04040C"/>
                </a:solidFill>
              </a:rPr>
              <a:t>di </a:t>
            </a:r>
            <a:r>
              <a:rPr lang="it-IT" sz="2100" dirty="0" smtClean="0">
                <a:solidFill>
                  <a:srgbClr val="04040C"/>
                </a:solidFill>
              </a:rPr>
              <a:t>donna</a:t>
            </a:r>
            <a:r>
              <a:rPr lang="it-IT" sz="2100" dirty="0" smtClean="0">
                <a:solidFill>
                  <a:srgbClr val="04040C"/>
                </a:solidFill>
              </a:rPr>
              <a:t>-oggetto</a:t>
            </a:r>
            <a:r>
              <a:rPr lang="it-IT" sz="2100" dirty="0" smtClean="0">
                <a:solidFill>
                  <a:srgbClr val="04040C"/>
                </a:solidFill>
              </a:rPr>
              <a:t>. </a:t>
            </a:r>
            <a:endParaRPr lang="it-IT" sz="2100" dirty="0">
              <a:solidFill>
                <a:srgbClr val="04040C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57200" y="152401"/>
            <a:ext cx="807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entury Schoolbook"/>
              </a:rPr>
              <a:t>      La rappresentazione della donna: </a:t>
            </a:r>
          </a:p>
          <a:p>
            <a:pPr algn="ctr"/>
            <a:r>
              <a:rPr lang="it-IT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entury Schoolbook"/>
              </a:rPr>
              <a:t>                               corpo, non persona </a:t>
            </a:r>
            <a:endParaRPr lang="it-IT" sz="2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Century Schoolbook"/>
            </a:endParaRPr>
          </a:p>
        </p:txBody>
      </p:sp>
      <p:pic>
        <p:nvPicPr>
          <p:cNvPr id="5" name="Immagine 4" descr="10930781_mediu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1124744"/>
            <a:ext cx="3456384" cy="518457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il_corpo_delle_donne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052736"/>
            <a:ext cx="3744416" cy="5255320"/>
          </a:xfrm>
        </p:spPr>
      </p:pic>
      <p:sp>
        <p:nvSpPr>
          <p:cNvPr id="13" name="CasellaDiTesto 12"/>
          <p:cNvSpPr txBox="1"/>
          <p:nvPr/>
        </p:nvSpPr>
        <p:spPr>
          <a:xfrm>
            <a:off x="4355976" y="73651"/>
            <a:ext cx="4407024" cy="6709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>
                <a:solidFill>
                  <a:srgbClr val="04040C"/>
                </a:solidFill>
                <a:latin typeface="Century Schoolbook"/>
              </a:rPr>
              <a:t>Nel </a:t>
            </a:r>
            <a:r>
              <a:rPr lang="it-IT" sz="1600" dirty="0">
                <a:solidFill>
                  <a:srgbClr val="04040C"/>
                </a:solidFill>
                <a:latin typeface="Century Schoolbook"/>
              </a:rPr>
              <a:t>maggio del 2009 Lorella Zanardo ha messo in rete</a:t>
            </a:r>
            <a:r>
              <a:rPr lang="it-IT" sz="1600" dirty="0" smtClean="0">
                <a:solidFill>
                  <a:srgbClr val="04040C"/>
                </a:solidFill>
                <a:latin typeface="Century Schoolbook"/>
              </a:rPr>
              <a:t> </a:t>
            </a:r>
            <a:r>
              <a:rPr lang="it-IT" sz="1600" i="1" dirty="0" smtClean="0">
                <a:solidFill>
                  <a:srgbClr val="04040C"/>
                </a:solidFill>
                <a:latin typeface="Century Schoolbook"/>
              </a:rPr>
              <a:t>(</a:t>
            </a:r>
            <a:r>
              <a:rPr lang="it-IT" sz="1600" i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entury Schoolbook"/>
              </a:rPr>
              <a:t>www.ilcorpodelledonne.i</a:t>
            </a:r>
            <a:r>
              <a:rPr lang="it-IT" sz="1600" i="1" dirty="0" smtClean="0">
                <a:solidFill>
                  <a:srgbClr val="04040C"/>
                </a:solidFill>
                <a:latin typeface="Century Schoolbook"/>
              </a:rPr>
              <a:t>t) </a:t>
            </a:r>
            <a:r>
              <a:rPr lang="it-IT" sz="1600" dirty="0" smtClean="0">
                <a:solidFill>
                  <a:srgbClr val="04040C"/>
                </a:solidFill>
                <a:latin typeface="Century Schoolbook"/>
              </a:rPr>
              <a:t>un </a:t>
            </a:r>
            <a:r>
              <a:rPr lang="it-IT" sz="1600" dirty="0" smtClean="0">
                <a:solidFill>
                  <a:srgbClr val="04040C"/>
                </a:solidFill>
                <a:latin typeface="Century Schoolbook"/>
              </a:rPr>
              <a:t>documentario, </a:t>
            </a:r>
            <a:r>
              <a:rPr lang="it-IT" sz="1600" dirty="0">
                <a:solidFill>
                  <a:srgbClr val="04040C"/>
                </a:solidFill>
                <a:latin typeface="Century Schoolbook"/>
              </a:rPr>
              <a:t>realizzato con Cesare Cantù e Marco Malfi Chindemi</a:t>
            </a:r>
            <a:r>
              <a:rPr lang="it-IT" sz="1600" dirty="0" smtClean="0">
                <a:solidFill>
                  <a:srgbClr val="04040C"/>
                </a:solidFill>
                <a:latin typeface="Century Schoolbook"/>
              </a:rPr>
              <a:t>,  </a:t>
            </a:r>
            <a:r>
              <a:rPr lang="it-IT" sz="1600" dirty="0">
                <a:solidFill>
                  <a:srgbClr val="04040C"/>
                </a:solidFill>
                <a:latin typeface="Century Schoolbook"/>
              </a:rPr>
              <a:t>che si proponeva di innalzare il livello di consapevolezza sull’immagine delle donne nella tv </a:t>
            </a:r>
            <a:r>
              <a:rPr lang="it-IT" sz="1600" dirty="0" smtClean="0">
                <a:solidFill>
                  <a:srgbClr val="04040C"/>
                </a:solidFill>
                <a:latin typeface="Century Schoolbook"/>
              </a:rPr>
              <a:t>italian</a:t>
            </a:r>
            <a:r>
              <a:rPr lang="it-IT" sz="1600" dirty="0" smtClean="0">
                <a:solidFill>
                  <a:srgbClr val="04040C"/>
                </a:solidFill>
                <a:latin typeface="Century Schoolbook"/>
              </a:rPr>
              <a:t>a</a:t>
            </a:r>
            <a:r>
              <a:rPr lang="it-IT" sz="1600" dirty="0" smtClean="0">
                <a:solidFill>
                  <a:srgbClr val="04040C"/>
                </a:solidFill>
                <a:latin typeface="Century Schoolbook"/>
              </a:rPr>
              <a:t>,</a:t>
            </a:r>
            <a:r>
              <a:rPr lang="it-IT" sz="1600" dirty="0" smtClean="0">
                <a:solidFill>
                  <a:srgbClr val="04040C"/>
                </a:solidFill>
                <a:latin typeface="Century Schoolbook"/>
              </a:rPr>
              <a:t> d</a:t>
            </a:r>
            <a:r>
              <a:rPr lang="it-IT" sz="1600" dirty="0" smtClean="0">
                <a:solidFill>
                  <a:srgbClr val="04040C"/>
                </a:solidFill>
                <a:latin typeface="Century Schoolbook"/>
              </a:rPr>
              <a:t>al</a:t>
            </a:r>
            <a:r>
              <a:rPr lang="it-IT" sz="1600" dirty="0" smtClean="0">
                <a:solidFill>
                  <a:srgbClr val="04040C"/>
                </a:solidFill>
                <a:latin typeface="Century Schoolbook"/>
              </a:rPr>
              <a:t> </a:t>
            </a:r>
            <a:r>
              <a:rPr lang="it-IT" sz="1600" dirty="0" err="1" smtClean="0">
                <a:solidFill>
                  <a:srgbClr val="04040C"/>
                </a:solidFill>
                <a:latin typeface="Century Schoolbook"/>
              </a:rPr>
              <a:t>titolo </a:t>
            </a:r>
            <a:r>
              <a:rPr lang="it-IT" sz="1600" i="1" dirty="0" err="1">
                <a:solidFill>
                  <a:srgbClr val="04040C"/>
                </a:solidFill>
                <a:latin typeface="Century Schoolbook"/>
              </a:rPr>
              <a:t>Il</a:t>
            </a:r>
            <a:r>
              <a:rPr lang="it-IT" sz="1600" i="1" dirty="0">
                <a:solidFill>
                  <a:srgbClr val="04040C"/>
                </a:solidFill>
                <a:latin typeface="Century Schoolbook"/>
              </a:rPr>
              <a:t> Corpo delle Donne</a:t>
            </a:r>
            <a:r>
              <a:rPr lang="it-IT" sz="1600" dirty="0">
                <a:solidFill>
                  <a:srgbClr val="04040C"/>
                </a:solidFill>
                <a:latin typeface="Century Schoolbook"/>
              </a:rPr>
              <a:t>.</a:t>
            </a:r>
            <a:r>
              <a:rPr lang="it-IT" sz="1600" dirty="0" smtClean="0">
                <a:solidFill>
                  <a:srgbClr val="04040C"/>
                </a:solidFill>
              </a:rPr>
              <a:t> L’autrice racconta</a:t>
            </a:r>
            <a:r>
              <a:rPr lang="it-IT" sz="1600" dirty="0" smtClean="0">
                <a:solidFill>
                  <a:srgbClr val="04040C"/>
                </a:solidFill>
              </a:rPr>
              <a:t> sul libro omonimo la </a:t>
            </a:r>
            <a:r>
              <a:rPr lang="it-IT" sz="1600" dirty="0" smtClean="0">
                <a:solidFill>
                  <a:srgbClr val="04040C"/>
                </a:solidFill>
              </a:rPr>
              <a:t>genesi del documentario, le reazioni che ha suscitato, l’interesse inaspettato da parte delle giovani generazioni, la necessità di uscire dagli stereotipi per giungere a una nuova definizione del femminile. Inoltre,</a:t>
            </a:r>
            <a:r>
              <a:rPr lang="it-IT" sz="1600" dirty="0" smtClean="0">
                <a:solidFill>
                  <a:srgbClr val="04040C"/>
                </a:solidFill>
              </a:rPr>
              <a:t> presenta </a:t>
            </a:r>
            <a:r>
              <a:rPr lang="it-IT" sz="1600" dirty="0" smtClean="0">
                <a:solidFill>
                  <a:srgbClr val="04040C"/>
                </a:solidFill>
              </a:rPr>
              <a:t>nuovi strumenti di lettura dell’immagine televisiva e dei messaggi che questa veicola.</a:t>
            </a:r>
            <a:r>
              <a:rPr lang="it-IT" sz="1600" dirty="0" smtClean="0">
                <a:solidFill>
                  <a:srgbClr val="04040C"/>
                </a:solidFill>
              </a:rPr>
              <a:t> Nel </a:t>
            </a:r>
            <a:r>
              <a:rPr lang="it-IT" sz="1600" dirty="0" err="1" smtClean="0">
                <a:solidFill>
                  <a:srgbClr val="04040C"/>
                </a:solidFill>
              </a:rPr>
              <a:t>capitolo </a:t>
            </a:r>
            <a:r>
              <a:rPr lang="it-IT" sz="1600" i="1" dirty="0" err="1" smtClean="0">
                <a:solidFill>
                  <a:srgbClr val="04040C"/>
                </a:solidFill>
              </a:rPr>
              <a:t>Nuovi</a:t>
            </a:r>
            <a:r>
              <a:rPr lang="it-IT" sz="1600" i="1" dirty="0" smtClean="0">
                <a:solidFill>
                  <a:srgbClr val="04040C"/>
                </a:solidFill>
              </a:rPr>
              <a:t> occhi per la </a:t>
            </a:r>
            <a:r>
              <a:rPr lang="it-IT" sz="1600" i="1" dirty="0" err="1" smtClean="0">
                <a:solidFill>
                  <a:srgbClr val="04040C"/>
                </a:solidFill>
              </a:rPr>
              <a:t>tv</a:t>
            </a:r>
            <a:r>
              <a:rPr lang="it-IT" sz="1600" dirty="0" err="1" smtClean="0">
                <a:solidFill>
                  <a:srgbClr val="04040C"/>
                </a:solidFill>
              </a:rPr>
              <a:t> passa</a:t>
            </a:r>
            <a:r>
              <a:rPr lang="it-IT" sz="1600" dirty="0" smtClean="0">
                <a:solidFill>
                  <a:srgbClr val="04040C"/>
                </a:solidFill>
              </a:rPr>
              <a:t> dalla denuncia alla proposta di strumenti</a:t>
            </a:r>
            <a:r>
              <a:rPr lang="it-IT" sz="1600" dirty="0" smtClean="0">
                <a:solidFill>
                  <a:srgbClr val="04040C"/>
                </a:solidFill>
              </a:rPr>
              <a:t> utili per </a:t>
            </a:r>
            <a:r>
              <a:rPr lang="it-IT" sz="1600" dirty="0" smtClean="0">
                <a:solidFill>
                  <a:srgbClr val="04040C"/>
                </a:solidFill>
              </a:rPr>
              <a:t>guardare la tv con consapevolezza. ‟Spegnere la tv oggi non serve,” dice Lorella Zanardo, ‟il vero atto innovativo è guardarla. Insieme a chi normalmente la guarda.</a:t>
            </a:r>
            <a:r>
              <a:rPr lang="it-IT" sz="1600" dirty="0" smtClean="0">
                <a:solidFill>
                  <a:srgbClr val="04040C"/>
                </a:solidFill>
              </a:rPr>
              <a:t>” Partire da qui può essere</a:t>
            </a:r>
            <a:r>
              <a:rPr lang="it-IT" sz="1600" dirty="0" smtClean="0">
                <a:solidFill>
                  <a:srgbClr val="04040C"/>
                </a:solidFill>
                <a:latin typeface="Century Schoolbook"/>
              </a:rPr>
              <a:t> </a:t>
            </a:r>
            <a:r>
              <a:rPr lang="it-IT" sz="1600" dirty="0">
                <a:solidFill>
                  <a:srgbClr val="04040C"/>
                </a:solidFill>
                <a:latin typeface="Century Schoolbook"/>
              </a:rPr>
              <a:t>l’inizio di un cambiamento e di una grande spinta per far riguadagnare centralità alle donne e misurare la loro incidenza sul tessuto sociale e culturale del nostro paese.</a:t>
            </a:r>
            <a:r>
              <a:rPr lang="it-IT" sz="1600" dirty="0" smtClean="0">
                <a:solidFill>
                  <a:srgbClr val="04040C"/>
                </a:solidFill>
                <a:latin typeface="Century Schoolbook"/>
              </a:rPr>
              <a:t> </a:t>
            </a:r>
          </a:p>
          <a:p>
            <a:r>
              <a:rPr lang="it-IT" sz="1400" dirty="0" smtClean="0">
                <a:solidFill>
                  <a:srgbClr val="04040C"/>
                </a:solidFill>
                <a:latin typeface="Century Schoolbook"/>
              </a:rPr>
              <a:t> </a:t>
            </a:r>
            <a:endParaRPr lang="it-IT" sz="1400" dirty="0">
              <a:solidFill>
                <a:srgbClr val="04040C"/>
              </a:solidFill>
              <a:latin typeface="Century Schoolbook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467544" y="332656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entury Schoolbook"/>
              </a:rPr>
              <a:t>Il libro</a:t>
            </a:r>
            <a:endParaRPr lang="it-IT" sz="2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Century Schoolboo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85800" y="1066800"/>
            <a:ext cx="77724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 smtClean="0">
                <a:latin typeface="Century Schoolbook"/>
              </a:rPr>
              <a:t>Lorella Zanardo è </a:t>
            </a:r>
            <a:r>
              <a:rPr lang="it-IT" sz="1700" dirty="0" smtClean="0">
                <a:latin typeface="Century Schoolbook"/>
              </a:rPr>
              <a:t>un’imprenditrice, formatrice, dirigente in società multinazionali, ha coordinato progetti di </a:t>
            </a:r>
            <a:r>
              <a:rPr lang="it-IT" sz="1700" dirty="0" err="1" smtClean="0">
                <a:latin typeface="Century Schoolbook"/>
              </a:rPr>
              <a:t>Diversity</a:t>
            </a:r>
            <a:r>
              <a:rPr lang="it-IT" sz="1700" dirty="0" smtClean="0">
                <a:latin typeface="Century Schoolbook"/>
              </a:rPr>
              <a:t> Management per la Comunità europea. </a:t>
            </a:r>
            <a:r>
              <a:rPr lang="it-IT" sz="1700" dirty="0" smtClean="0">
                <a:latin typeface="Century Schoolbook"/>
              </a:rPr>
              <a:t>È impegnata in una campagna di sensibilizzazione</a:t>
            </a:r>
            <a:r>
              <a:rPr lang="it-IT" sz="1700" dirty="0" smtClean="0">
                <a:latin typeface="Century Schoolbook"/>
              </a:rPr>
              <a:t> sul </a:t>
            </a:r>
            <a:r>
              <a:rPr lang="it-IT" sz="1700" dirty="0" smtClean="0">
                <a:latin typeface="Century Schoolbook"/>
              </a:rPr>
              <a:t>tema del rispetto della differenza di genere e dei </a:t>
            </a:r>
            <a:r>
              <a:rPr lang="it-IT" sz="1700" dirty="0" smtClean="0">
                <a:latin typeface="Century Schoolbook"/>
              </a:rPr>
              <a:t>diritti. Oltre al libro </a:t>
            </a:r>
            <a:r>
              <a:rPr lang="it-IT" sz="1700" i="1" dirty="0" smtClean="0">
                <a:latin typeface="Century Schoolbook"/>
              </a:rPr>
              <a:t>Il corpo delle donne </a:t>
            </a:r>
            <a:r>
              <a:rPr lang="it-IT" sz="1700" dirty="0" smtClean="0">
                <a:latin typeface="Century Schoolbook"/>
              </a:rPr>
              <a:t>del 2010, ha pubblicato nel 2012 per la Feltrinelli </a:t>
            </a:r>
            <a:r>
              <a:rPr lang="it-IT" sz="1700" i="1" dirty="0" smtClean="0">
                <a:latin typeface="Century Schoolbook"/>
              </a:rPr>
              <a:t>Senza chiedere il permesso.Come cambiamo la tv (e l’Italia).</a:t>
            </a:r>
            <a:r>
              <a:rPr lang="it-IT" sz="1700" dirty="0" smtClean="0">
                <a:latin typeface="Century Schoolbook"/>
              </a:rPr>
              <a:t> </a:t>
            </a:r>
            <a:endParaRPr lang="it-IT" sz="1700" dirty="0" smtClean="0">
              <a:latin typeface="Century Schoolbook"/>
            </a:endParaRPr>
          </a:p>
        </p:txBody>
      </p:sp>
      <p:pic>
        <p:nvPicPr>
          <p:cNvPr id="5" name="Immagine 4" descr="zanard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52600" y="2852097"/>
            <a:ext cx="6019800" cy="4005903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1066800" y="152401"/>
            <a:ext cx="6705600" cy="7694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Schoolbook"/>
              </a:rPr>
              <a:t>   </a:t>
            </a:r>
            <a:r>
              <a:rPr lang="it-IT" sz="4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entury Schoolbook"/>
              </a:rPr>
              <a:t>Lorella Zanardo</a:t>
            </a:r>
            <a:endParaRPr lang="it-IT" sz="4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Century Schoolbook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79512" y="1124744"/>
            <a:ext cx="8532440" cy="4555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>
                <a:latin typeface="Century Schoolbook"/>
              </a:rPr>
              <a:t>Il documentario ruota intorno alla constatazione  che le vere donne stiano scomparendo </a:t>
            </a:r>
            <a:r>
              <a:rPr lang="it-IT" sz="1600" dirty="0" smtClean="0">
                <a:latin typeface="Century Schoolbook"/>
              </a:rPr>
              <a:t>dalla </a:t>
            </a:r>
            <a:r>
              <a:rPr lang="it-IT" sz="1600" dirty="0" smtClean="0">
                <a:latin typeface="Century Schoolbook"/>
              </a:rPr>
              <a:t>tv </a:t>
            </a:r>
            <a:r>
              <a:rPr lang="it-IT" sz="1600" dirty="0" smtClean="0">
                <a:latin typeface="Century Schoolbook"/>
              </a:rPr>
              <a:t>nostrana.</a:t>
            </a:r>
            <a:r>
              <a:rPr lang="it-IT" sz="1600" dirty="0" smtClean="0">
                <a:latin typeface="Century Schoolbook"/>
              </a:rPr>
              <a:t> </a:t>
            </a:r>
            <a:r>
              <a:rPr lang="it-IT" sz="1600" dirty="0" smtClean="0">
                <a:latin typeface="Century Schoolbook"/>
              </a:rPr>
              <a:t>Sottolinea </a:t>
            </a:r>
            <a:r>
              <a:rPr lang="it-IT" sz="1600" dirty="0" smtClean="0">
                <a:latin typeface="Century Schoolbook"/>
              </a:rPr>
              <a:t>che la cancellazione dell’identità delle donne sta avvenendo  sotto lo sguardo di </a:t>
            </a:r>
            <a:r>
              <a:rPr lang="it-IT" sz="1600" dirty="0" smtClean="0">
                <a:latin typeface="Century Schoolbook"/>
              </a:rPr>
              <a:t>tutti, </a:t>
            </a:r>
            <a:r>
              <a:rPr lang="it-IT" sz="1600" dirty="0" smtClean="0">
                <a:latin typeface="Century Schoolbook"/>
              </a:rPr>
              <a:t>ma senza che vi sia un’adeguata </a:t>
            </a:r>
            <a:r>
              <a:rPr lang="it-IT" sz="1600" dirty="0" smtClean="0">
                <a:latin typeface="Century Schoolbook"/>
              </a:rPr>
              <a:t>reazione </a:t>
            </a:r>
            <a:r>
              <a:rPr lang="it-IT" sz="1600" dirty="0" smtClean="0">
                <a:latin typeface="Century Schoolbook"/>
              </a:rPr>
              <a:t>nemmeno da parte delle donne </a:t>
            </a:r>
            <a:r>
              <a:rPr lang="it-IT" sz="1600" dirty="0" smtClean="0">
                <a:latin typeface="Century Schoolbook"/>
              </a:rPr>
              <a:t>medesime, che costituiscono il 60% del pubblico televisivo.</a:t>
            </a:r>
            <a:endParaRPr lang="it-IT" sz="1600" dirty="0" smtClean="0">
              <a:latin typeface="Century Schoolbook"/>
            </a:endParaRPr>
          </a:p>
          <a:p>
            <a:r>
              <a:rPr lang="it-IT" sz="1600" dirty="0" smtClean="0">
                <a:latin typeface="Century Schoolbook"/>
              </a:rPr>
              <a:t>La prima riflessione sulla quale sembra implicito soffermarsi guardando la tv è che la soubrette, la giovane donna disposta a spogliarsi, a infilarsi sotto una doccia per rivelare le trasparenze del vestito, non viene compensata da altrettante immagini femminili collocate in posizioni di rilievo in ambito </a:t>
            </a:r>
            <a:r>
              <a:rPr lang="it-IT" sz="1600" dirty="0" smtClean="0">
                <a:latin typeface="Century Schoolbook"/>
              </a:rPr>
              <a:t>politico</a:t>
            </a:r>
            <a:r>
              <a:rPr lang="it-IT" sz="1600" dirty="0" smtClean="0">
                <a:latin typeface="Century Schoolbook"/>
              </a:rPr>
              <a:t>,</a:t>
            </a:r>
            <a:r>
              <a:rPr lang="it-IT" sz="1600" dirty="0" smtClean="0">
                <a:latin typeface="Century Schoolbook"/>
              </a:rPr>
              <a:t> </a:t>
            </a:r>
            <a:r>
              <a:rPr lang="it-IT" sz="1600" dirty="0" smtClean="0">
                <a:latin typeface="Century Schoolbook"/>
              </a:rPr>
              <a:t>culturale o artistico.</a:t>
            </a:r>
          </a:p>
          <a:p>
            <a:r>
              <a:rPr lang="it-IT" sz="1600" dirty="0" smtClean="0">
                <a:latin typeface="Century Schoolbook"/>
              </a:rPr>
              <a:t>Negli ultimi anni si sente sempre più spesso parlare </a:t>
            </a:r>
            <a:r>
              <a:rPr lang="it-IT" sz="1600" dirty="0" smtClean="0">
                <a:latin typeface="Century Schoolbook"/>
              </a:rPr>
              <a:t>di “mercificazione </a:t>
            </a:r>
            <a:r>
              <a:rPr lang="it-IT" sz="1600" dirty="0" smtClean="0">
                <a:latin typeface="Century Schoolbook"/>
              </a:rPr>
              <a:t>del corpo delle </a:t>
            </a:r>
            <a:r>
              <a:rPr lang="it-IT" sz="1600" dirty="0" smtClean="0">
                <a:latin typeface="Century Schoolbook"/>
              </a:rPr>
              <a:t>donne</a:t>
            </a:r>
            <a:r>
              <a:rPr lang="it-IT" sz="1600" dirty="0" smtClean="0">
                <a:latin typeface="Century Schoolbook"/>
              </a:rPr>
              <a:t>”</a:t>
            </a:r>
            <a:r>
              <a:rPr lang="it-IT" sz="1600" dirty="0" smtClean="0">
                <a:latin typeface="Century Schoolbook"/>
              </a:rPr>
              <a:t>, </a:t>
            </a:r>
            <a:r>
              <a:rPr lang="it-IT" sz="1600" dirty="0" smtClean="0">
                <a:latin typeface="Century Schoolbook"/>
              </a:rPr>
              <a:t>una sorta di vilipendio contro la dignità delle donne. </a:t>
            </a:r>
          </a:p>
          <a:p>
            <a:r>
              <a:rPr lang="it-IT" sz="1600" dirty="0" smtClean="0">
                <a:latin typeface="Century Schoolbook"/>
              </a:rPr>
              <a:t>Ma la colpa è davvero degli </a:t>
            </a:r>
            <a:r>
              <a:rPr lang="it-IT" sz="1600" dirty="0" smtClean="0">
                <a:latin typeface="Century Schoolbook"/>
              </a:rPr>
              <a:t>uomini? O, meglio, </a:t>
            </a:r>
            <a:r>
              <a:rPr lang="it-IT" sz="1600" dirty="0" smtClean="0">
                <a:latin typeface="Century Schoolbook"/>
              </a:rPr>
              <a:t>solo degli uomini?</a:t>
            </a:r>
          </a:p>
          <a:p>
            <a:r>
              <a:rPr lang="it-IT" sz="1600" dirty="0" smtClean="0">
                <a:latin typeface="Century Schoolbook"/>
              </a:rPr>
              <a:t>Sembra assurdo far passare le veline come vittime di una presunta oppressione patriarcale,</a:t>
            </a:r>
            <a:r>
              <a:rPr lang="it-IT" sz="1600" dirty="0" smtClean="0">
                <a:latin typeface="Century Schoolbook"/>
              </a:rPr>
              <a:t> </a:t>
            </a:r>
            <a:r>
              <a:rPr lang="it-IT" sz="1600" dirty="0" smtClean="0">
                <a:latin typeface="Century Schoolbook"/>
              </a:rPr>
              <a:t>quando vengono</a:t>
            </a:r>
            <a:r>
              <a:rPr lang="it-IT" sz="1600" dirty="0" smtClean="0">
                <a:latin typeface="Century Schoolbook"/>
              </a:rPr>
              <a:t> </a:t>
            </a:r>
            <a:r>
              <a:rPr lang="it-IT" sz="1600" dirty="0" smtClean="0">
                <a:latin typeface="Century Schoolbook"/>
              </a:rPr>
              <a:t>pagate profumatamente per far poco o </a:t>
            </a:r>
            <a:r>
              <a:rPr lang="it-IT" sz="1600" dirty="0" smtClean="0">
                <a:latin typeface="Century Schoolbook"/>
              </a:rPr>
              <a:t>nulla.</a:t>
            </a:r>
          </a:p>
          <a:p>
            <a:r>
              <a:rPr lang="it-IT" sz="1600" dirty="0" smtClean="0">
                <a:latin typeface="Century Schoolbook"/>
              </a:rPr>
              <a:t>Ciò che bisogna chiedersi è:</a:t>
            </a:r>
          </a:p>
          <a:p>
            <a:r>
              <a:rPr lang="it-IT" sz="1600" dirty="0" smtClean="0">
                <a:latin typeface="Century Schoolbook"/>
              </a:rPr>
              <a:t>-Perché la televisione e la pubblicità propongono questi modelli culturali?</a:t>
            </a:r>
          </a:p>
          <a:p>
            <a:r>
              <a:rPr lang="it-IT" sz="1600" dirty="0" smtClean="0">
                <a:latin typeface="Century Schoolbook"/>
              </a:rPr>
              <a:t>-Perché le donne si sono adeguate a questi modelli? Perché non si ribellano?</a:t>
            </a:r>
          </a:p>
          <a:p>
            <a:r>
              <a:rPr lang="it-IT" sz="1600" dirty="0" smtClean="0">
                <a:latin typeface="Century Schoolbook"/>
              </a:rPr>
              <a:t>-Perché la tv non propone altre rappresentazioni della donna: la donna che lavora, studia, che ricopre ruoli rilevanti nelle scienze, nelle arti e nella cultura? </a:t>
            </a:r>
            <a:endParaRPr lang="it-IT" dirty="0" smtClean="0">
              <a:latin typeface="Century Schoolbook"/>
            </a:endParaRPr>
          </a:p>
          <a:p>
            <a:endParaRPr lang="it-IT" dirty="0">
              <a:latin typeface="Century Schoolbook"/>
            </a:endParaRPr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304800" y="228600"/>
            <a:ext cx="8077200" cy="762000"/>
          </a:xfrm>
        </p:spPr>
        <p:txBody>
          <a:bodyPr>
            <a:noAutofit/>
          </a:bodyPr>
          <a:lstStyle/>
          <a:p>
            <a:r>
              <a:rPr lang="it-IT" sz="3200" b="1" cap="none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Il </a:t>
            </a:r>
            <a:r>
              <a:rPr lang="it-IT" sz="3200" b="1" cap="none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documentario  </a:t>
            </a:r>
            <a:r>
              <a:rPr lang="it-IT" sz="2800" i="1" cap="none" dirty="0" smtClean="0">
                <a:solidFill>
                  <a:srgbClr val="0000FF"/>
                </a:solidFill>
              </a:rPr>
              <a:t>www.ilcorpodelledonne.it</a:t>
            </a:r>
            <a:r>
              <a:rPr lang="it-IT" sz="3200" b="1" cap="none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it-IT" sz="3200" b="1" cap="none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it-IT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Impostazioni personalizzate 1">
      <a:dk1>
        <a:srgbClr val="2D348C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217</TotalTime>
  <Words>611</Words>
  <Application>Microsoft Office PowerPoint</Application>
  <PresentationFormat>Presentazione su schermo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Modello struttura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Loggia</vt:lpstr>
      <vt:lpstr>  L’inviolabilità del corpo  della donna                              Viviana Scherma V LX  </vt:lpstr>
      <vt:lpstr>Diapositiva 2</vt:lpstr>
      <vt:lpstr>Diapositiva 3</vt:lpstr>
      <vt:lpstr>Diapositiva 4</vt:lpstr>
      <vt:lpstr>Il documentario  www.ilcorpodelledonne.it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Lorella Zanardo</dc:title>
  <dc:creator>Windows User</dc:creator>
  <cp:lastModifiedBy>Antonina Ardito</cp:lastModifiedBy>
  <cp:revision>23</cp:revision>
  <dcterms:created xsi:type="dcterms:W3CDTF">2014-05-03T10:04:49Z</dcterms:created>
  <dcterms:modified xsi:type="dcterms:W3CDTF">2014-05-03T12:09:42Z</dcterms:modified>
</cp:coreProperties>
</file>