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media/image1.png" ContentType="image/png"/>
  <Override PartName="/ppt/media/image2.png" ContentType="image/png"/>
  <Override PartName="/ppt/media/image4.jpeg" ContentType="image/jpeg"/>
  <Override PartName="/ppt/media/image9.jpeg" ContentType="image/jpeg"/>
  <Override PartName="/ppt/media/image3.png" ContentType="image/png"/>
  <Override PartName="/ppt/media/image5.png" ContentType="image/png"/>
  <Override PartName="/ppt/media/image6.png" ContentType="image/png"/>
  <Override PartName="/ppt/media/image7.png" ContentType="image/png"/>
  <Override PartName="/ppt/media/image8.png" ContentType="image/png"/>
  <Override PartName="/ppt/media/image10.jpeg" ContentType="image/jpeg"/>
  <Override PartName="/ppt/media/image11.jpeg" ContentType="image/jpeg"/>
  <Override PartName="/ppt/media/image12.png" ContentType="image/png"/>
  <Override PartName="/ppt/media/image13.png" ContentType="image/png"/>
  <Override PartName="/ppt/media/image14.gif" ContentType="image/gif"/>
  <Override PartName="/ppt/media/image15.gif" ContentType="image/gif"/>
  <Override PartName="/ppt/media/image16.jpeg" ContentType="image/jpeg"/>
  <Override PartName="/ppt/slideLayouts/slideLayout9.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_rels/slideLayout9.xml.rels" ContentType="application/vnd.openxmlformats-package.relationships+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slideLayouts/_rels/slideLayout16.xml.rels" ContentType="application/vnd.openxmlformats-package.relationships+xml"/>
  <Override PartName="/ppt/slideLayouts/_rels/slideLayout17.xml.rels" ContentType="application/vnd.openxmlformats-package.relationships+xml"/>
  <Override PartName="/ppt/slideLayouts/_rels/slideLayout18.xml.rels" ContentType="application/vnd.openxmlformats-package.relationships+xml"/>
  <Override PartName="/ppt/slideLayouts/_rels/slideLayout19.xml.rels" ContentType="application/vnd.openxmlformats-package.relationships+xml"/>
  <Override PartName="/ppt/slideLayouts/_rels/slideLayout20.xml.rels" ContentType="application/vnd.openxmlformats-package.relationships+xml"/>
  <Override PartName="/ppt/slideLayouts/_rels/slideLayout21.xml.rels" ContentType="application/vnd.openxmlformats-package.relationships+xml"/>
  <Override PartName="/ppt/slideLayouts/_rels/slideLayout22.xml.rels" ContentType="application/vnd.openxmlformats-package.relationships+xml"/>
  <Override PartName="/ppt/slideLayouts/_rels/slideLayout23.xml.rels" ContentType="application/vnd.openxmlformats-package.relationships+xml"/>
  <Override PartName="/ppt/slideLayouts/_rels/slideLayout24.xml.rels" ContentType="application/vnd.openxmlformats-package.relationships+xml"/>
  <Override PartName="/ppt/_rels/presentation.xml.rels" ContentType="application/vnd.openxmlformats-package.relationships+xml"/>
  <Override PartName="/ppt/slides/slide9.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23.xml" ContentType="application/vnd.openxmlformats-officedocument.presentationml.slide+xml"/>
  <Override PartName="/ppt/slides/slide6.xml" ContentType="application/vnd.openxmlformats-officedocument.presentationml.slide+xml"/>
  <Override PartName="/ppt/slides/slide24.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_rels/slide9.xml.rels" ContentType="application/vnd.openxmlformats-package.relationships+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0.xml.rels" ContentType="application/vnd.openxmlformats-package.relationships+xml"/>
  <Override PartName="/ppt/slides/_rels/slide21.xml.rels" ContentType="application/vnd.openxmlformats-package.relationships+xml"/>
  <Override PartName="/ppt/slides/_rels/slide22.xml.rels" ContentType="application/vnd.openxmlformats-package.relationships+xml"/>
  <Override PartName="/ppt/slides/_rels/slide23.xml.rels" ContentType="application/vnd.openxmlformats-package.relationships+xml"/>
  <Override PartName="/ppt/slides/_rels/slide24.xml.rels" ContentType="application/vnd.openxmlformats-package.relationshi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Lst>
  <p:sldSz cx="9144000" cy="6858000"/>
  <p:notesSz cx="7559675" cy="10691812"/>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slide" Target="slides/slide21.xml"/><Relationship Id="rId25" Type="http://schemas.openxmlformats.org/officeDocument/2006/relationships/slide" Target="slides/slide22.xml"/><Relationship Id="rId26" Type="http://schemas.openxmlformats.org/officeDocument/2006/relationships/slide" Target="slides/slide23.xml"/><Relationship Id="rId27" Type="http://schemas.openxmlformats.org/officeDocument/2006/relationships/slide" Target="slides/slide24.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457200" y="76320"/>
            <a:ext cx="8229240" cy="1218960"/>
          </a:xfrm>
          <a:prstGeom prst="rect">
            <a:avLst/>
          </a:prstGeom>
        </p:spPr>
        <p:txBody>
          <a:bodyPr lIns="0" rIns="0" tIns="0" bIns="0" anchor="ctr">
            <a:spAutoFit/>
          </a:bodyPr>
          <a:p>
            <a:endParaRPr b="0" lang="en-US" sz="1800" spc="-1" strike="noStrike">
              <a:solidFill>
                <a:srgbClr val="000000"/>
              </a:solidFill>
              <a:latin typeface="Calibri"/>
            </a:endParaRPr>
          </a:p>
        </p:txBody>
      </p:sp>
      <p:sp>
        <p:nvSpPr>
          <p:cNvPr id="30" name="PlaceHolder 2"/>
          <p:cNvSpPr>
            <a:spLocks noGrp="1"/>
          </p:cNvSpPr>
          <p:nvPr>
            <p:ph type="body"/>
          </p:nvPr>
        </p:nvSpPr>
        <p:spPr>
          <a:xfrm>
            <a:off x="457200" y="1600200"/>
            <a:ext cx="8229240" cy="2158560"/>
          </a:xfrm>
          <a:prstGeom prst="rect">
            <a:avLst/>
          </a:prstGeom>
        </p:spPr>
        <p:txBody>
          <a:bodyPr lIns="0" rIns="0" tIns="0" bIns="0">
            <a:normAutofit/>
          </a:bodyPr>
          <a:p>
            <a:endParaRPr b="0" lang="en-US" sz="3200" spc="-1" strike="noStrike">
              <a:solidFill>
                <a:srgbClr val="000000"/>
              </a:solidFill>
              <a:latin typeface="Microsoft Sans Serif"/>
            </a:endParaRPr>
          </a:p>
        </p:txBody>
      </p:sp>
      <p:sp>
        <p:nvSpPr>
          <p:cNvPr id="31" name="PlaceHolder 3"/>
          <p:cNvSpPr>
            <a:spLocks noGrp="1"/>
          </p:cNvSpPr>
          <p:nvPr>
            <p:ph type="body"/>
          </p:nvPr>
        </p:nvSpPr>
        <p:spPr>
          <a:xfrm>
            <a:off x="457200" y="3964320"/>
            <a:ext cx="8229240" cy="2158560"/>
          </a:xfrm>
          <a:prstGeom prst="rect">
            <a:avLst/>
          </a:prstGeom>
        </p:spPr>
        <p:txBody>
          <a:bodyPr lIns="0" rIns="0" tIns="0" bIns="0">
            <a:normAutofit/>
          </a:bodyPr>
          <a:p>
            <a:endParaRPr b="0" lang="en-US" sz="3200" spc="-1" strike="noStrike">
              <a:solidFill>
                <a:srgbClr val="000000"/>
              </a:solidFill>
              <a:latin typeface="Microsoft Sans Serif"/>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32" name="PlaceHolder 1"/>
          <p:cNvSpPr>
            <a:spLocks noGrp="1"/>
          </p:cNvSpPr>
          <p:nvPr>
            <p:ph type="title"/>
          </p:nvPr>
        </p:nvSpPr>
        <p:spPr>
          <a:xfrm>
            <a:off x="457200" y="76320"/>
            <a:ext cx="8229240" cy="1218960"/>
          </a:xfrm>
          <a:prstGeom prst="rect">
            <a:avLst/>
          </a:prstGeom>
        </p:spPr>
        <p:txBody>
          <a:bodyPr lIns="0" rIns="0" tIns="0" bIns="0" anchor="ctr">
            <a:spAutoFit/>
          </a:bodyPr>
          <a:p>
            <a:endParaRPr b="0" lang="en-US" sz="1800" spc="-1" strike="noStrike">
              <a:solidFill>
                <a:srgbClr val="000000"/>
              </a:solidFill>
              <a:latin typeface="Calibri"/>
            </a:endParaRPr>
          </a:p>
        </p:txBody>
      </p:sp>
      <p:sp>
        <p:nvSpPr>
          <p:cNvPr id="33" name="PlaceHolder 2"/>
          <p:cNvSpPr>
            <a:spLocks noGrp="1"/>
          </p:cNvSpPr>
          <p:nvPr>
            <p:ph type="body"/>
          </p:nvPr>
        </p:nvSpPr>
        <p:spPr>
          <a:xfrm>
            <a:off x="457200" y="1600200"/>
            <a:ext cx="4015800" cy="2158560"/>
          </a:xfrm>
          <a:prstGeom prst="rect">
            <a:avLst/>
          </a:prstGeom>
        </p:spPr>
        <p:txBody>
          <a:bodyPr lIns="0" rIns="0" tIns="0" bIns="0">
            <a:normAutofit/>
          </a:bodyPr>
          <a:p>
            <a:endParaRPr b="0" lang="en-US" sz="3200" spc="-1" strike="noStrike">
              <a:solidFill>
                <a:srgbClr val="000000"/>
              </a:solidFill>
              <a:latin typeface="Microsoft Sans Serif"/>
            </a:endParaRPr>
          </a:p>
        </p:txBody>
      </p:sp>
      <p:sp>
        <p:nvSpPr>
          <p:cNvPr id="34" name="PlaceHolder 3"/>
          <p:cNvSpPr>
            <a:spLocks noGrp="1"/>
          </p:cNvSpPr>
          <p:nvPr>
            <p:ph type="body"/>
          </p:nvPr>
        </p:nvSpPr>
        <p:spPr>
          <a:xfrm>
            <a:off x="4674240" y="1600200"/>
            <a:ext cx="4015800" cy="2158560"/>
          </a:xfrm>
          <a:prstGeom prst="rect">
            <a:avLst/>
          </a:prstGeom>
        </p:spPr>
        <p:txBody>
          <a:bodyPr lIns="0" rIns="0" tIns="0" bIns="0">
            <a:normAutofit/>
          </a:bodyPr>
          <a:p>
            <a:endParaRPr b="0" lang="en-US" sz="3200" spc="-1" strike="noStrike">
              <a:solidFill>
                <a:srgbClr val="000000"/>
              </a:solidFill>
              <a:latin typeface="Microsoft Sans Serif"/>
            </a:endParaRPr>
          </a:p>
        </p:txBody>
      </p:sp>
      <p:sp>
        <p:nvSpPr>
          <p:cNvPr id="35" name="PlaceHolder 4"/>
          <p:cNvSpPr>
            <a:spLocks noGrp="1"/>
          </p:cNvSpPr>
          <p:nvPr>
            <p:ph type="body"/>
          </p:nvPr>
        </p:nvSpPr>
        <p:spPr>
          <a:xfrm>
            <a:off x="457200" y="3964320"/>
            <a:ext cx="4015800" cy="2158560"/>
          </a:xfrm>
          <a:prstGeom prst="rect">
            <a:avLst/>
          </a:prstGeom>
        </p:spPr>
        <p:txBody>
          <a:bodyPr lIns="0" rIns="0" tIns="0" bIns="0">
            <a:normAutofit/>
          </a:bodyPr>
          <a:p>
            <a:endParaRPr b="0" lang="en-US" sz="3200" spc="-1" strike="noStrike">
              <a:solidFill>
                <a:srgbClr val="000000"/>
              </a:solidFill>
              <a:latin typeface="Microsoft Sans Serif"/>
            </a:endParaRPr>
          </a:p>
        </p:txBody>
      </p:sp>
      <p:sp>
        <p:nvSpPr>
          <p:cNvPr id="36" name="PlaceHolder 5"/>
          <p:cNvSpPr>
            <a:spLocks noGrp="1"/>
          </p:cNvSpPr>
          <p:nvPr>
            <p:ph type="body"/>
          </p:nvPr>
        </p:nvSpPr>
        <p:spPr>
          <a:xfrm>
            <a:off x="4674240" y="3964320"/>
            <a:ext cx="4015800" cy="2158560"/>
          </a:xfrm>
          <a:prstGeom prst="rect">
            <a:avLst/>
          </a:prstGeom>
        </p:spPr>
        <p:txBody>
          <a:bodyPr lIns="0" rIns="0" tIns="0" bIns="0">
            <a:normAutofit/>
          </a:bodyPr>
          <a:p>
            <a:endParaRPr b="0" lang="en-US" sz="3200" spc="-1" strike="noStrike">
              <a:solidFill>
                <a:srgbClr val="000000"/>
              </a:solidFill>
              <a:latin typeface="Microsoft Sans Serif"/>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7" name="PlaceHolder 1"/>
          <p:cNvSpPr>
            <a:spLocks noGrp="1"/>
          </p:cNvSpPr>
          <p:nvPr>
            <p:ph type="title"/>
          </p:nvPr>
        </p:nvSpPr>
        <p:spPr>
          <a:xfrm>
            <a:off x="457200" y="76320"/>
            <a:ext cx="8229240" cy="1218960"/>
          </a:xfrm>
          <a:prstGeom prst="rect">
            <a:avLst/>
          </a:prstGeom>
        </p:spPr>
        <p:txBody>
          <a:bodyPr lIns="0" rIns="0" tIns="0" bIns="0" anchor="ctr">
            <a:spAutoFit/>
          </a:bodyPr>
          <a:p>
            <a:endParaRPr b="0" lang="en-US" sz="1800" spc="-1" strike="noStrike">
              <a:solidFill>
                <a:srgbClr val="000000"/>
              </a:solidFill>
              <a:latin typeface="Calibri"/>
            </a:endParaRPr>
          </a:p>
        </p:txBody>
      </p:sp>
      <p:sp>
        <p:nvSpPr>
          <p:cNvPr id="38" name="PlaceHolder 2"/>
          <p:cNvSpPr>
            <a:spLocks noGrp="1"/>
          </p:cNvSpPr>
          <p:nvPr>
            <p:ph type="body"/>
          </p:nvPr>
        </p:nvSpPr>
        <p:spPr>
          <a:xfrm>
            <a:off x="457200" y="1600200"/>
            <a:ext cx="2649600" cy="2158560"/>
          </a:xfrm>
          <a:prstGeom prst="rect">
            <a:avLst/>
          </a:prstGeom>
        </p:spPr>
        <p:txBody>
          <a:bodyPr lIns="0" rIns="0" tIns="0" bIns="0">
            <a:normAutofit/>
          </a:bodyPr>
          <a:p>
            <a:endParaRPr b="0" lang="en-US" sz="3200" spc="-1" strike="noStrike">
              <a:solidFill>
                <a:srgbClr val="000000"/>
              </a:solidFill>
              <a:latin typeface="Microsoft Sans Serif"/>
            </a:endParaRPr>
          </a:p>
        </p:txBody>
      </p:sp>
      <p:sp>
        <p:nvSpPr>
          <p:cNvPr id="39" name="PlaceHolder 3"/>
          <p:cNvSpPr>
            <a:spLocks noGrp="1"/>
          </p:cNvSpPr>
          <p:nvPr>
            <p:ph type="body"/>
          </p:nvPr>
        </p:nvSpPr>
        <p:spPr>
          <a:xfrm>
            <a:off x="3239640" y="1600200"/>
            <a:ext cx="2649600" cy="2158560"/>
          </a:xfrm>
          <a:prstGeom prst="rect">
            <a:avLst/>
          </a:prstGeom>
        </p:spPr>
        <p:txBody>
          <a:bodyPr lIns="0" rIns="0" tIns="0" bIns="0">
            <a:normAutofit/>
          </a:bodyPr>
          <a:p>
            <a:endParaRPr b="0" lang="en-US" sz="3200" spc="-1" strike="noStrike">
              <a:solidFill>
                <a:srgbClr val="000000"/>
              </a:solidFill>
              <a:latin typeface="Microsoft Sans Serif"/>
            </a:endParaRPr>
          </a:p>
        </p:txBody>
      </p:sp>
      <p:sp>
        <p:nvSpPr>
          <p:cNvPr id="40" name="PlaceHolder 4"/>
          <p:cNvSpPr>
            <a:spLocks noGrp="1"/>
          </p:cNvSpPr>
          <p:nvPr>
            <p:ph type="body"/>
          </p:nvPr>
        </p:nvSpPr>
        <p:spPr>
          <a:xfrm>
            <a:off x="6022080" y="1600200"/>
            <a:ext cx="2649600" cy="2158560"/>
          </a:xfrm>
          <a:prstGeom prst="rect">
            <a:avLst/>
          </a:prstGeom>
        </p:spPr>
        <p:txBody>
          <a:bodyPr lIns="0" rIns="0" tIns="0" bIns="0">
            <a:normAutofit/>
          </a:bodyPr>
          <a:p>
            <a:endParaRPr b="0" lang="en-US" sz="3200" spc="-1" strike="noStrike">
              <a:solidFill>
                <a:srgbClr val="000000"/>
              </a:solidFill>
              <a:latin typeface="Microsoft Sans Serif"/>
            </a:endParaRPr>
          </a:p>
        </p:txBody>
      </p:sp>
      <p:sp>
        <p:nvSpPr>
          <p:cNvPr id="41" name="PlaceHolder 5"/>
          <p:cNvSpPr>
            <a:spLocks noGrp="1"/>
          </p:cNvSpPr>
          <p:nvPr>
            <p:ph type="body"/>
          </p:nvPr>
        </p:nvSpPr>
        <p:spPr>
          <a:xfrm>
            <a:off x="457200" y="3964320"/>
            <a:ext cx="2649600" cy="2158560"/>
          </a:xfrm>
          <a:prstGeom prst="rect">
            <a:avLst/>
          </a:prstGeom>
        </p:spPr>
        <p:txBody>
          <a:bodyPr lIns="0" rIns="0" tIns="0" bIns="0">
            <a:normAutofit/>
          </a:bodyPr>
          <a:p>
            <a:endParaRPr b="0" lang="en-US" sz="3200" spc="-1" strike="noStrike">
              <a:solidFill>
                <a:srgbClr val="000000"/>
              </a:solidFill>
              <a:latin typeface="Microsoft Sans Serif"/>
            </a:endParaRPr>
          </a:p>
        </p:txBody>
      </p:sp>
      <p:sp>
        <p:nvSpPr>
          <p:cNvPr id="42" name="PlaceHolder 6"/>
          <p:cNvSpPr>
            <a:spLocks noGrp="1"/>
          </p:cNvSpPr>
          <p:nvPr>
            <p:ph type="body"/>
          </p:nvPr>
        </p:nvSpPr>
        <p:spPr>
          <a:xfrm>
            <a:off x="3239640" y="3964320"/>
            <a:ext cx="2649600" cy="2158560"/>
          </a:xfrm>
          <a:prstGeom prst="rect">
            <a:avLst/>
          </a:prstGeom>
        </p:spPr>
        <p:txBody>
          <a:bodyPr lIns="0" rIns="0" tIns="0" bIns="0">
            <a:normAutofit/>
          </a:bodyPr>
          <a:p>
            <a:endParaRPr b="0" lang="en-US" sz="3200" spc="-1" strike="noStrike">
              <a:solidFill>
                <a:srgbClr val="000000"/>
              </a:solidFill>
              <a:latin typeface="Microsoft Sans Serif"/>
            </a:endParaRPr>
          </a:p>
        </p:txBody>
      </p:sp>
      <p:sp>
        <p:nvSpPr>
          <p:cNvPr id="43" name="PlaceHolder 7"/>
          <p:cNvSpPr>
            <a:spLocks noGrp="1"/>
          </p:cNvSpPr>
          <p:nvPr>
            <p:ph type="body"/>
          </p:nvPr>
        </p:nvSpPr>
        <p:spPr>
          <a:xfrm>
            <a:off x="6022080" y="3964320"/>
            <a:ext cx="2649600" cy="2158560"/>
          </a:xfrm>
          <a:prstGeom prst="rect">
            <a:avLst/>
          </a:prstGeom>
        </p:spPr>
        <p:txBody>
          <a:bodyPr lIns="0" rIns="0" tIns="0" bIns="0">
            <a:normAutofit/>
          </a:bodyPr>
          <a:p>
            <a:endParaRPr b="0" lang="en-US" sz="3200" spc="-1" strike="noStrike">
              <a:solidFill>
                <a:srgbClr val="000000"/>
              </a:solidFill>
              <a:latin typeface="Microsoft Sans Serif"/>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52" name="PlaceHolder 1"/>
          <p:cNvSpPr>
            <a:spLocks noGrp="1"/>
          </p:cNvSpPr>
          <p:nvPr>
            <p:ph type="title"/>
          </p:nvPr>
        </p:nvSpPr>
        <p:spPr>
          <a:xfrm>
            <a:off x="457200" y="76320"/>
            <a:ext cx="8229240" cy="1218960"/>
          </a:xfrm>
          <a:prstGeom prst="rect">
            <a:avLst/>
          </a:prstGeom>
        </p:spPr>
        <p:txBody>
          <a:bodyPr lIns="0" rIns="0" tIns="0" bIns="0" anchor="ctr">
            <a:spAutoFit/>
          </a:bodyPr>
          <a:p>
            <a:endParaRPr b="0" lang="en-US" sz="1800" spc="-1" strike="noStrike">
              <a:solidFill>
                <a:srgbClr val="000000"/>
              </a:solidFill>
              <a:latin typeface="Calibri"/>
            </a:endParaRPr>
          </a:p>
        </p:txBody>
      </p:sp>
      <p:sp>
        <p:nvSpPr>
          <p:cNvPr id="53" name="PlaceHolder 2"/>
          <p:cNvSpPr>
            <a:spLocks noGrp="1"/>
          </p:cNvSpPr>
          <p:nvPr>
            <p:ph type="subTitle"/>
          </p:nvPr>
        </p:nvSpPr>
        <p:spPr>
          <a:xfrm>
            <a:off x="457200" y="1600200"/>
            <a:ext cx="8229240" cy="4525560"/>
          </a:xfrm>
          <a:prstGeom prst="rect">
            <a:avLst/>
          </a:prstGeom>
        </p:spPr>
        <p:txBody>
          <a:bodyPr lIns="0" rIns="0" tIns="0" bIns="0" anchor="ctr">
            <a:spAutoFit/>
          </a:bodyPr>
          <a:p>
            <a:pPr algn="ctr"/>
            <a:endParaRPr b="0" lang="it-IT" sz="3200" spc="-1" strike="noStrike">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457200" y="76320"/>
            <a:ext cx="8229240" cy="1218960"/>
          </a:xfrm>
          <a:prstGeom prst="rect">
            <a:avLst/>
          </a:prstGeom>
        </p:spPr>
        <p:txBody>
          <a:bodyPr lIns="0" rIns="0" tIns="0" bIns="0" anchor="ctr">
            <a:spAutoFit/>
          </a:bodyPr>
          <a:p>
            <a:endParaRPr b="0" lang="en-US" sz="1800" spc="-1" strike="noStrike">
              <a:solidFill>
                <a:srgbClr val="000000"/>
              </a:solidFill>
              <a:latin typeface="Calibri"/>
            </a:endParaRPr>
          </a:p>
        </p:txBody>
      </p:sp>
      <p:sp>
        <p:nvSpPr>
          <p:cNvPr id="55" name="PlaceHolder 2"/>
          <p:cNvSpPr>
            <a:spLocks noGrp="1"/>
          </p:cNvSpPr>
          <p:nvPr>
            <p:ph type="body"/>
          </p:nvPr>
        </p:nvSpPr>
        <p:spPr>
          <a:xfrm>
            <a:off x="457200" y="1600200"/>
            <a:ext cx="8229240" cy="4525560"/>
          </a:xfrm>
          <a:prstGeom prst="rect">
            <a:avLst/>
          </a:prstGeom>
        </p:spPr>
        <p:txBody>
          <a:bodyPr lIns="0" rIns="0" tIns="0" bIns="0">
            <a:normAutofit/>
          </a:bodyPr>
          <a:p>
            <a:endParaRPr b="0" lang="en-US" sz="3200" spc="-1" strike="noStrike">
              <a:solidFill>
                <a:srgbClr val="000000"/>
              </a:solidFill>
              <a:latin typeface="Microsoft Sans Serif"/>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56" name="PlaceHolder 1"/>
          <p:cNvSpPr>
            <a:spLocks noGrp="1"/>
          </p:cNvSpPr>
          <p:nvPr>
            <p:ph type="title"/>
          </p:nvPr>
        </p:nvSpPr>
        <p:spPr>
          <a:xfrm>
            <a:off x="457200" y="76320"/>
            <a:ext cx="8229240" cy="1218960"/>
          </a:xfrm>
          <a:prstGeom prst="rect">
            <a:avLst/>
          </a:prstGeom>
        </p:spPr>
        <p:txBody>
          <a:bodyPr lIns="0" rIns="0" tIns="0" bIns="0" anchor="ctr">
            <a:spAutoFit/>
          </a:bodyPr>
          <a:p>
            <a:endParaRPr b="0" lang="en-US" sz="1800" spc="-1" strike="noStrike">
              <a:solidFill>
                <a:srgbClr val="000000"/>
              </a:solidFill>
              <a:latin typeface="Calibri"/>
            </a:endParaRPr>
          </a:p>
        </p:txBody>
      </p:sp>
      <p:sp>
        <p:nvSpPr>
          <p:cNvPr id="57" name="PlaceHolder 2"/>
          <p:cNvSpPr>
            <a:spLocks noGrp="1"/>
          </p:cNvSpPr>
          <p:nvPr>
            <p:ph type="body"/>
          </p:nvPr>
        </p:nvSpPr>
        <p:spPr>
          <a:xfrm>
            <a:off x="457200" y="1600200"/>
            <a:ext cx="4015800" cy="4525560"/>
          </a:xfrm>
          <a:prstGeom prst="rect">
            <a:avLst/>
          </a:prstGeom>
        </p:spPr>
        <p:txBody>
          <a:bodyPr lIns="0" rIns="0" tIns="0" bIns="0">
            <a:normAutofit/>
          </a:bodyPr>
          <a:p>
            <a:endParaRPr b="0" lang="en-US" sz="3200" spc="-1" strike="noStrike">
              <a:solidFill>
                <a:srgbClr val="000000"/>
              </a:solidFill>
              <a:latin typeface="Microsoft Sans Serif"/>
            </a:endParaRPr>
          </a:p>
        </p:txBody>
      </p:sp>
      <p:sp>
        <p:nvSpPr>
          <p:cNvPr id="58" name="PlaceHolder 3"/>
          <p:cNvSpPr>
            <a:spLocks noGrp="1"/>
          </p:cNvSpPr>
          <p:nvPr>
            <p:ph type="body"/>
          </p:nvPr>
        </p:nvSpPr>
        <p:spPr>
          <a:xfrm>
            <a:off x="4674240" y="1600200"/>
            <a:ext cx="4015800" cy="4525560"/>
          </a:xfrm>
          <a:prstGeom prst="rect">
            <a:avLst/>
          </a:prstGeom>
        </p:spPr>
        <p:txBody>
          <a:bodyPr lIns="0" rIns="0" tIns="0" bIns="0">
            <a:normAutofit/>
          </a:bodyPr>
          <a:p>
            <a:endParaRPr b="0" lang="en-US" sz="3200" spc="-1" strike="noStrike">
              <a:solidFill>
                <a:srgbClr val="000000"/>
              </a:solidFill>
              <a:latin typeface="Microsoft Sans Serif"/>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59" name="PlaceHolder 1"/>
          <p:cNvSpPr>
            <a:spLocks noGrp="1"/>
          </p:cNvSpPr>
          <p:nvPr>
            <p:ph type="title"/>
          </p:nvPr>
        </p:nvSpPr>
        <p:spPr>
          <a:xfrm>
            <a:off x="457200" y="76320"/>
            <a:ext cx="8229240" cy="1218960"/>
          </a:xfrm>
          <a:prstGeom prst="rect">
            <a:avLst/>
          </a:prstGeom>
        </p:spPr>
        <p:txBody>
          <a:bodyPr lIns="0" rIns="0" tIns="0" bIns="0" anchor="ctr">
            <a:spAutoFit/>
          </a:bodyPr>
          <a:p>
            <a:endParaRPr b="0" lang="en-US" sz="1800" spc="-1" strike="noStrike">
              <a:solidFill>
                <a:srgbClr val="000000"/>
              </a:solidFill>
              <a:latin typeface="Calibri"/>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60" name="PlaceHolder 1"/>
          <p:cNvSpPr>
            <a:spLocks noGrp="1"/>
          </p:cNvSpPr>
          <p:nvPr>
            <p:ph type="subTitle"/>
          </p:nvPr>
        </p:nvSpPr>
        <p:spPr>
          <a:xfrm>
            <a:off x="457200" y="76320"/>
            <a:ext cx="8229240" cy="5651640"/>
          </a:xfrm>
          <a:prstGeom prst="rect">
            <a:avLst/>
          </a:prstGeom>
        </p:spPr>
        <p:txBody>
          <a:bodyPr lIns="0" rIns="0" tIns="0" bIns="0" anchor="ctr">
            <a:spAutoFit/>
          </a:bodyPr>
          <a:p>
            <a:pPr algn="ctr"/>
            <a:endParaRPr b="0" lang="it-IT" sz="3200" spc="-1" strike="noStrike">
              <a:latin typeface="Arial"/>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61" name="PlaceHolder 1"/>
          <p:cNvSpPr>
            <a:spLocks noGrp="1"/>
          </p:cNvSpPr>
          <p:nvPr>
            <p:ph type="title"/>
          </p:nvPr>
        </p:nvSpPr>
        <p:spPr>
          <a:xfrm>
            <a:off x="457200" y="76320"/>
            <a:ext cx="8229240" cy="1218960"/>
          </a:xfrm>
          <a:prstGeom prst="rect">
            <a:avLst/>
          </a:prstGeom>
        </p:spPr>
        <p:txBody>
          <a:bodyPr lIns="0" rIns="0" tIns="0" bIns="0" anchor="ctr">
            <a:spAutoFit/>
          </a:bodyPr>
          <a:p>
            <a:endParaRPr b="0" lang="en-US" sz="1800" spc="-1" strike="noStrike">
              <a:solidFill>
                <a:srgbClr val="000000"/>
              </a:solidFill>
              <a:latin typeface="Calibri"/>
            </a:endParaRPr>
          </a:p>
        </p:txBody>
      </p:sp>
      <p:sp>
        <p:nvSpPr>
          <p:cNvPr id="62" name="PlaceHolder 2"/>
          <p:cNvSpPr>
            <a:spLocks noGrp="1"/>
          </p:cNvSpPr>
          <p:nvPr>
            <p:ph type="body"/>
          </p:nvPr>
        </p:nvSpPr>
        <p:spPr>
          <a:xfrm>
            <a:off x="457200" y="1600200"/>
            <a:ext cx="4015800" cy="2158560"/>
          </a:xfrm>
          <a:prstGeom prst="rect">
            <a:avLst/>
          </a:prstGeom>
        </p:spPr>
        <p:txBody>
          <a:bodyPr lIns="0" rIns="0" tIns="0" bIns="0">
            <a:normAutofit/>
          </a:bodyPr>
          <a:p>
            <a:endParaRPr b="0" lang="en-US" sz="3200" spc="-1" strike="noStrike">
              <a:solidFill>
                <a:srgbClr val="000000"/>
              </a:solidFill>
              <a:latin typeface="Microsoft Sans Serif"/>
            </a:endParaRPr>
          </a:p>
        </p:txBody>
      </p:sp>
      <p:sp>
        <p:nvSpPr>
          <p:cNvPr id="63" name="PlaceHolder 3"/>
          <p:cNvSpPr>
            <a:spLocks noGrp="1"/>
          </p:cNvSpPr>
          <p:nvPr>
            <p:ph type="body"/>
          </p:nvPr>
        </p:nvSpPr>
        <p:spPr>
          <a:xfrm>
            <a:off x="4674240" y="1600200"/>
            <a:ext cx="4015800" cy="4525560"/>
          </a:xfrm>
          <a:prstGeom prst="rect">
            <a:avLst/>
          </a:prstGeom>
        </p:spPr>
        <p:txBody>
          <a:bodyPr lIns="0" rIns="0" tIns="0" bIns="0">
            <a:normAutofit/>
          </a:bodyPr>
          <a:p>
            <a:endParaRPr b="0" lang="en-US" sz="3200" spc="-1" strike="noStrike">
              <a:solidFill>
                <a:srgbClr val="000000"/>
              </a:solidFill>
              <a:latin typeface="Microsoft Sans Serif"/>
            </a:endParaRPr>
          </a:p>
        </p:txBody>
      </p:sp>
      <p:sp>
        <p:nvSpPr>
          <p:cNvPr id="64" name="PlaceHolder 4"/>
          <p:cNvSpPr>
            <a:spLocks noGrp="1"/>
          </p:cNvSpPr>
          <p:nvPr>
            <p:ph type="body"/>
          </p:nvPr>
        </p:nvSpPr>
        <p:spPr>
          <a:xfrm>
            <a:off x="457200" y="3964320"/>
            <a:ext cx="4015800" cy="2158560"/>
          </a:xfrm>
          <a:prstGeom prst="rect">
            <a:avLst/>
          </a:prstGeom>
        </p:spPr>
        <p:txBody>
          <a:bodyPr lIns="0" rIns="0" tIns="0" bIns="0">
            <a:normAutofit/>
          </a:bodyPr>
          <a:p>
            <a:endParaRPr b="0" lang="en-US" sz="3200" spc="-1" strike="noStrike">
              <a:solidFill>
                <a:srgbClr val="000000"/>
              </a:solidFill>
              <a:latin typeface="Microsoft Sans Serif"/>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8" name="PlaceHolder 1"/>
          <p:cNvSpPr>
            <a:spLocks noGrp="1"/>
          </p:cNvSpPr>
          <p:nvPr>
            <p:ph type="title"/>
          </p:nvPr>
        </p:nvSpPr>
        <p:spPr>
          <a:xfrm>
            <a:off x="457200" y="76320"/>
            <a:ext cx="8229240" cy="1218960"/>
          </a:xfrm>
          <a:prstGeom prst="rect">
            <a:avLst/>
          </a:prstGeom>
        </p:spPr>
        <p:txBody>
          <a:bodyPr lIns="0" rIns="0" tIns="0" bIns="0" anchor="ctr">
            <a:spAutoFit/>
          </a:bodyPr>
          <a:p>
            <a:endParaRPr b="0" lang="en-US" sz="1800" spc="-1" strike="noStrike">
              <a:solidFill>
                <a:srgbClr val="000000"/>
              </a:solidFill>
              <a:latin typeface="Calibri"/>
            </a:endParaRPr>
          </a:p>
        </p:txBody>
      </p:sp>
      <p:sp>
        <p:nvSpPr>
          <p:cNvPr id="9" name="PlaceHolder 2"/>
          <p:cNvSpPr>
            <a:spLocks noGrp="1"/>
          </p:cNvSpPr>
          <p:nvPr>
            <p:ph type="subTitle"/>
          </p:nvPr>
        </p:nvSpPr>
        <p:spPr>
          <a:xfrm>
            <a:off x="457200" y="1600200"/>
            <a:ext cx="8229240" cy="4525560"/>
          </a:xfrm>
          <a:prstGeom prst="rect">
            <a:avLst/>
          </a:prstGeom>
        </p:spPr>
        <p:txBody>
          <a:bodyPr lIns="0" rIns="0" tIns="0" bIns="0" anchor="ctr">
            <a:spAutoFit/>
          </a:bodyPr>
          <a:p>
            <a:pPr algn="ctr"/>
            <a:endParaRPr b="0" lang="it-IT" sz="3200" spc="-1" strike="noStrike">
              <a:latin typeface="Arial"/>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65" name="PlaceHolder 1"/>
          <p:cNvSpPr>
            <a:spLocks noGrp="1"/>
          </p:cNvSpPr>
          <p:nvPr>
            <p:ph type="title"/>
          </p:nvPr>
        </p:nvSpPr>
        <p:spPr>
          <a:xfrm>
            <a:off x="457200" y="76320"/>
            <a:ext cx="8229240" cy="1218960"/>
          </a:xfrm>
          <a:prstGeom prst="rect">
            <a:avLst/>
          </a:prstGeom>
        </p:spPr>
        <p:txBody>
          <a:bodyPr lIns="0" rIns="0" tIns="0" bIns="0" anchor="ctr">
            <a:spAutoFit/>
          </a:bodyPr>
          <a:p>
            <a:endParaRPr b="0" lang="en-US" sz="1800" spc="-1" strike="noStrike">
              <a:solidFill>
                <a:srgbClr val="000000"/>
              </a:solidFill>
              <a:latin typeface="Calibri"/>
            </a:endParaRPr>
          </a:p>
        </p:txBody>
      </p:sp>
      <p:sp>
        <p:nvSpPr>
          <p:cNvPr id="66" name="PlaceHolder 2"/>
          <p:cNvSpPr>
            <a:spLocks noGrp="1"/>
          </p:cNvSpPr>
          <p:nvPr>
            <p:ph type="body"/>
          </p:nvPr>
        </p:nvSpPr>
        <p:spPr>
          <a:xfrm>
            <a:off x="457200" y="1600200"/>
            <a:ext cx="4015800" cy="4525560"/>
          </a:xfrm>
          <a:prstGeom prst="rect">
            <a:avLst/>
          </a:prstGeom>
        </p:spPr>
        <p:txBody>
          <a:bodyPr lIns="0" rIns="0" tIns="0" bIns="0">
            <a:normAutofit/>
          </a:bodyPr>
          <a:p>
            <a:endParaRPr b="0" lang="en-US" sz="3200" spc="-1" strike="noStrike">
              <a:solidFill>
                <a:srgbClr val="000000"/>
              </a:solidFill>
              <a:latin typeface="Microsoft Sans Serif"/>
            </a:endParaRPr>
          </a:p>
        </p:txBody>
      </p:sp>
      <p:sp>
        <p:nvSpPr>
          <p:cNvPr id="67" name="PlaceHolder 3"/>
          <p:cNvSpPr>
            <a:spLocks noGrp="1"/>
          </p:cNvSpPr>
          <p:nvPr>
            <p:ph type="body"/>
          </p:nvPr>
        </p:nvSpPr>
        <p:spPr>
          <a:xfrm>
            <a:off x="4674240" y="1600200"/>
            <a:ext cx="4015800" cy="2158560"/>
          </a:xfrm>
          <a:prstGeom prst="rect">
            <a:avLst/>
          </a:prstGeom>
        </p:spPr>
        <p:txBody>
          <a:bodyPr lIns="0" rIns="0" tIns="0" bIns="0">
            <a:normAutofit/>
          </a:bodyPr>
          <a:p>
            <a:endParaRPr b="0" lang="en-US" sz="3200" spc="-1" strike="noStrike">
              <a:solidFill>
                <a:srgbClr val="000000"/>
              </a:solidFill>
              <a:latin typeface="Microsoft Sans Serif"/>
            </a:endParaRPr>
          </a:p>
        </p:txBody>
      </p:sp>
      <p:sp>
        <p:nvSpPr>
          <p:cNvPr id="68" name="PlaceHolder 4"/>
          <p:cNvSpPr>
            <a:spLocks noGrp="1"/>
          </p:cNvSpPr>
          <p:nvPr>
            <p:ph type="body"/>
          </p:nvPr>
        </p:nvSpPr>
        <p:spPr>
          <a:xfrm>
            <a:off x="4674240" y="3964320"/>
            <a:ext cx="4015800" cy="2158560"/>
          </a:xfrm>
          <a:prstGeom prst="rect">
            <a:avLst/>
          </a:prstGeom>
        </p:spPr>
        <p:txBody>
          <a:bodyPr lIns="0" rIns="0" tIns="0" bIns="0">
            <a:normAutofit/>
          </a:bodyPr>
          <a:p>
            <a:endParaRPr b="0" lang="en-US" sz="3200" spc="-1" strike="noStrike">
              <a:solidFill>
                <a:srgbClr val="000000"/>
              </a:solidFill>
              <a:latin typeface="Microsoft Sans Serif"/>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69" name="PlaceHolder 1"/>
          <p:cNvSpPr>
            <a:spLocks noGrp="1"/>
          </p:cNvSpPr>
          <p:nvPr>
            <p:ph type="title"/>
          </p:nvPr>
        </p:nvSpPr>
        <p:spPr>
          <a:xfrm>
            <a:off x="457200" y="76320"/>
            <a:ext cx="8229240" cy="1218960"/>
          </a:xfrm>
          <a:prstGeom prst="rect">
            <a:avLst/>
          </a:prstGeom>
        </p:spPr>
        <p:txBody>
          <a:bodyPr lIns="0" rIns="0" tIns="0" bIns="0" anchor="ctr">
            <a:spAutoFit/>
          </a:bodyPr>
          <a:p>
            <a:endParaRPr b="0" lang="en-US" sz="1800" spc="-1" strike="noStrike">
              <a:solidFill>
                <a:srgbClr val="000000"/>
              </a:solidFill>
              <a:latin typeface="Calibri"/>
            </a:endParaRPr>
          </a:p>
        </p:txBody>
      </p:sp>
      <p:sp>
        <p:nvSpPr>
          <p:cNvPr id="70" name="PlaceHolder 2"/>
          <p:cNvSpPr>
            <a:spLocks noGrp="1"/>
          </p:cNvSpPr>
          <p:nvPr>
            <p:ph type="body"/>
          </p:nvPr>
        </p:nvSpPr>
        <p:spPr>
          <a:xfrm>
            <a:off x="457200" y="1600200"/>
            <a:ext cx="4015800" cy="2158560"/>
          </a:xfrm>
          <a:prstGeom prst="rect">
            <a:avLst/>
          </a:prstGeom>
        </p:spPr>
        <p:txBody>
          <a:bodyPr lIns="0" rIns="0" tIns="0" bIns="0">
            <a:normAutofit/>
          </a:bodyPr>
          <a:p>
            <a:endParaRPr b="0" lang="en-US" sz="3200" spc="-1" strike="noStrike">
              <a:solidFill>
                <a:srgbClr val="000000"/>
              </a:solidFill>
              <a:latin typeface="Microsoft Sans Serif"/>
            </a:endParaRPr>
          </a:p>
        </p:txBody>
      </p:sp>
      <p:sp>
        <p:nvSpPr>
          <p:cNvPr id="71" name="PlaceHolder 3"/>
          <p:cNvSpPr>
            <a:spLocks noGrp="1"/>
          </p:cNvSpPr>
          <p:nvPr>
            <p:ph type="body"/>
          </p:nvPr>
        </p:nvSpPr>
        <p:spPr>
          <a:xfrm>
            <a:off x="4674240" y="1600200"/>
            <a:ext cx="4015800" cy="2158560"/>
          </a:xfrm>
          <a:prstGeom prst="rect">
            <a:avLst/>
          </a:prstGeom>
        </p:spPr>
        <p:txBody>
          <a:bodyPr lIns="0" rIns="0" tIns="0" bIns="0">
            <a:normAutofit/>
          </a:bodyPr>
          <a:p>
            <a:endParaRPr b="0" lang="en-US" sz="3200" spc="-1" strike="noStrike">
              <a:solidFill>
                <a:srgbClr val="000000"/>
              </a:solidFill>
              <a:latin typeface="Microsoft Sans Serif"/>
            </a:endParaRPr>
          </a:p>
        </p:txBody>
      </p:sp>
      <p:sp>
        <p:nvSpPr>
          <p:cNvPr id="72" name="PlaceHolder 4"/>
          <p:cNvSpPr>
            <a:spLocks noGrp="1"/>
          </p:cNvSpPr>
          <p:nvPr>
            <p:ph type="body"/>
          </p:nvPr>
        </p:nvSpPr>
        <p:spPr>
          <a:xfrm>
            <a:off x="457200" y="3964320"/>
            <a:ext cx="8229240" cy="2158560"/>
          </a:xfrm>
          <a:prstGeom prst="rect">
            <a:avLst/>
          </a:prstGeom>
        </p:spPr>
        <p:txBody>
          <a:bodyPr lIns="0" rIns="0" tIns="0" bIns="0">
            <a:normAutofit/>
          </a:bodyPr>
          <a:p>
            <a:endParaRPr b="0" lang="en-US" sz="3200" spc="-1" strike="noStrike">
              <a:solidFill>
                <a:srgbClr val="000000"/>
              </a:solidFill>
              <a:latin typeface="Microsoft Sans Serif"/>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73" name="PlaceHolder 1"/>
          <p:cNvSpPr>
            <a:spLocks noGrp="1"/>
          </p:cNvSpPr>
          <p:nvPr>
            <p:ph type="title"/>
          </p:nvPr>
        </p:nvSpPr>
        <p:spPr>
          <a:xfrm>
            <a:off x="457200" y="76320"/>
            <a:ext cx="8229240" cy="1218960"/>
          </a:xfrm>
          <a:prstGeom prst="rect">
            <a:avLst/>
          </a:prstGeom>
        </p:spPr>
        <p:txBody>
          <a:bodyPr lIns="0" rIns="0" tIns="0" bIns="0" anchor="ctr">
            <a:spAutoFit/>
          </a:bodyPr>
          <a:p>
            <a:endParaRPr b="0" lang="en-US" sz="1800" spc="-1" strike="noStrike">
              <a:solidFill>
                <a:srgbClr val="000000"/>
              </a:solidFill>
              <a:latin typeface="Calibri"/>
            </a:endParaRPr>
          </a:p>
        </p:txBody>
      </p:sp>
      <p:sp>
        <p:nvSpPr>
          <p:cNvPr id="74" name="PlaceHolder 2"/>
          <p:cNvSpPr>
            <a:spLocks noGrp="1"/>
          </p:cNvSpPr>
          <p:nvPr>
            <p:ph type="body"/>
          </p:nvPr>
        </p:nvSpPr>
        <p:spPr>
          <a:xfrm>
            <a:off x="457200" y="1600200"/>
            <a:ext cx="8229240" cy="2158560"/>
          </a:xfrm>
          <a:prstGeom prst="rect">
            <a:avLst/>
          </a:prstGeom>
        </p:spPr>
        <p:txBody>
          <a:bodyPr lIns="0" rIns="0" tIns="0" bIns="0">
            <a:normAutofit/>
          </a:bodyPr>
          <a:p>
            <a:endParaRPr b="0" lang="en-US" sz="3200" spc="-1" strike="noStrike">
              <a:solidFill>
                <a:srgbClr val="000000"/>
              </a:solidFill>
              <a:latin typeface="Microsoft Sans Serif"/>
            </a:endParaRPr>
          </a:p>
        </p:txBody>
      </p:sp>
      <p:sp>
        <p:nvSpPr>
          <p:cNvPr id="75" name="PlaceHolder 3"/>
          <p:cNvSpPr>
            <a:spLocks noGrp="1"/>
          </p:cNvSpPr>
          <p:nvPr>
            <p:ph type="body"/>
          </p:nvPr>
        </p:nvSpPr>
        <p:spPr>
          <a:xfrm>
            <a:off x="457200" y="3964320"/>
            <a:ext cx="8229240" cy="2158560"/>
          </a:xfrm>
          <a:prstGeom prst="rect">
            <a:avLst/>
          </a:prstGeom>
        </p:spPr>
        <p:txBody>
          <a:bodyPr lIns="0" rIns="0" tIns="0" bIns="0">
            <a:normAutofit/>
          </a:bodyPr>
          <a:p>
            <a:endParaRPr b="0" lang="en-US" sz="3200" spc="-1" strike="noStrike">
              <a:solidFill>
                <a:srgbClr val="000000"/>
              </a:solidFill>
              <a:latin typeface="Microsoft Sans Serif"/>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76" name="PlaceHolder 1"/>
          <p:cNvSpPr>
            <a:spLocks noGrp="1"/>
          </p:cNvSpPr>
          <p:nvPr>
            <p:ph type="title"/>
          </p:nvPr>
        </p:nvSpPr>
        <p:spPr>
          <a:xfrm>
            <a:off x="457200" y="76320"/>
            <a:ext cx="8229240" cy="1218960"/>
          </a:xfrm>
          <a:prstGeom prst="rect">
            <a:avLst/>
          </a:prstGeom>
        </p:spPr>
        <p:txBody>
          <a:bodyPr lIns="0" rIns="0" tIns="0" bIns="0" anchor="ctr">
            <a:spAutoFit/>
          </a:bodyPr>
          <a:p>
            <a:endParaRPr b="0" lang="en-US" sz="1800" spc="-1" strike="noStrike">
              <a:solidFill>
                <a:srgbClr val="000000"/>
              </a:solidFill>
              <a:latin typeface="Calibri"/>
            </a:endParaRPr>
          </a:p>
        </p:txBody>
      </p:sp>
      <p:sp>
        <p:nvSpPr>
          <p:cNvPr id="77" name="PlaceHolder 2"/>
          <p:cNvSpPr>
            <a:spLocks noGrp="1"/>
          </p:cNvSpPr>
          <p:nvPr>
            <p:ph type="body"/>
          </p:nvPr>
        </p:nvSpPr>
        <p:spPr>
          <a:xfrm>
            <a:off x="457200" y="1600200"/>
            <a:ext cx="4015800" cy="2158560"/>
          </a:xfrm>
          <a:prstGeom prst="rect">
            <a:avLst/>
          </a:prstGeom>
        </p:spPr>
        <p:txBody>
          <a:bodyPr lIns="0" rIns="0" tIns="0" bIns="0">
            <a:normAutofit/>
          </a:bodyPr>
          <a:p>
            <a:endParaRPr b="0" lang="en-US" sz="3200" spc="-1" strike="noStrike">
              <a:solidFill>
                <a:srgbClr val="000000"/>
              </a:solidFill>
              <a:latin typeface="Microsoft Sans Serif"/>
            </a:endParaRPr>
          </a:p>
        </p:txBody>
      </p:sp>
      <p:sp>
        <p:nvSpPr>
          <p:cNvPr id="78" name="PlaceHolder 3"/>
          <p:cNvSpPr>
            <a:spLocks noGrp="1"/>
          </p:cNvSpPr>
          <p:nvPr>
            <p:ph type="body"/>
          </p:nvPr>
        </p:nvSpPr>
        <p:spPr>
          <a:xfrm>
            <a:off x="4674240" y="1600200"/>
            <a:ext cx="4015800" cy="2158560"/>
          </a:xfrm>
          <a:prstGeom prst="rect">
            <a:avLst/>
          </a:prstGeom>
        </p:spPr>
        <p:txBody>
          <a:bodyPr lIns="0" rIns="0" tIns="0" bIns="0">
            <a:normAutofit/>
          </a:bodyPr>
          <a:p>
            <a:endParaRPr b="0" lang="en-US" sz="3200" spc="-1" strike="noStrike">
              <a:solidFill>
                <a:srgbClr val="000000"/>
              </a:solidFill>
              <a:latin typeface="Microsoft Sans Serif"/>
            </a:endParaRPr>
          </a:p>
        </p:txBody>
      </p:sp>
      <p:sp>
        <p:nvSpPr>
          <p:cNvPr id="79" name="PlaceHolder 4"/>
          <p:cNvSpPr>
            <a:spLocks noGrp="1"/>
          </p:cNvSpPr>
          <p:nvPr>
            <p:ph type="body"/>
          </p:nvPr>
        </p:nvSpPr>
        <p:spPr>
          <a:xfrm>
            <a:off x="457200" y="3964320"/>
            <a:ext cx="4015800" cy="2158560"/>
          </a:xfrm>
          <a:prstGeom prst="rect">
            <a:avLst/>
          </a:prstGeom>
        </p:spPr>
        <p:txBody>
          <a:bodyPr lIns="0" rIns="0" tIns="0" bIns="0">
            <a:normAutofit/>
          </a:bodyPr>
          <a:p>
            <a:endParaRPr b="0" lang="en-US" sz="3200" spc="-1" strike="noStrike">
              <a:solidFill>
                <a:srgbClr val="000000"/>
              </a:solidFill>
              <a:latin typeface="Microsoft Sans Serif"/>
            </a:endParaRPr>
          </a:p>
        </p:txBody>
      </p:sp>
      <p:sp>
        <p:nvSpPr>
          <p:cNvPr id="80" name="PlaceHolder 5"/>
          <p:cNvSpPr>
            <a:spLocks noGrp="1"/>
          </p:cNvSpPr>
          <p:nvPr>
            <p:ph type="body"/>
          </p:nvPr>
        </p:nvSpPr>
        <p:spPr>
          <a:xfrm>
            <a:off x="4674240" y="3964320"/>
            <a:ext cx="4015800" cy="2158560"/>
          </a:xfrm>
          <a:prstGeom prst="rect">
            <a:avLst/>
          </a:prstGeom>
        </p:spPr>
        <p:txBody>
          <a:bodyPr lIns="0" rIns="0" tIns="0" bIns="0">
            <a:normAutofit/>
          </a:bodyPr>
          <a:p>
            <a:endParaRPr b="0" lang="en-US" sz="3200" spc="-1" strike="noStrike">
              <a:solidFill>
                <a:srgbClr val="000000"/>
              </a:solidFill>
              <a:latin typeface="Microsoft Sans Serif"/>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81" name="PlaceHolder 1"/>
          <p:cNvSpPr>
            <a:spLocks noGrp="1"/>
          </p:cNvSpPr>
          <p:nvPr>
            <p:ph type="title"/>
          </p:nvPr>
        </p:nvSpPr>
        <p:spPr>
          <a:xfrm>
            <a:off x="457200" y="76320"/>
            <a:ext cx="8229240" cy="1218960"/>
          </a:xfrm>
          <a:prstGeom prst="rect">
            <a:avLst/>
          </a:prstGeom>
        </p:spPr>
        <p:txBody>
          <a:bodyPr lIns="0" rIns="0" tIns="0" bIns="0" anchor="ctr">
            <a:spAutoFit/>
          </a:bodyPr>
          <a:p>
            <a:endParaRPr b="0" lang="en-US" sz="1800" spc="-1" strike="noStrike">
              <a:solidFill>
                <a:srgbClr val="000000"/>
              </a:solidFill>
              <a:latin typeface="Calibri"/>
            </a:endParaRPr>
          </a:p>
        </p:txBody>
      </p:sp>
      <p:sp>
        <p:nvSpPr>
          <p:cNvPr id="82" name="PlaceHolder 2"/>
          <p:cNvSpPr>
            <a:spLocks noGrp="1"/>
          </p:cNvSpPr>
          <p:nvPr>
            <p:ph type="body"/>
          </p:nvPr>
        </p:nvSpPr>
        <p:spPr>
          <a:xfrm>
            <a:off x="457200" y="1600200"/>
            <a:ext cx="2649600" cy="2158560"/>
          </a:xfrm>
          <a:prstGeom prst="rect">
            <a:avLst/>
          </a:prstGeom>
        </p:spPr>
        <p:txBody>
          <a:bodyPr lIns="0" rIns="0" tIns="0" bIns="0">
            <a:normAutofit/>
          </a:bodyPr>
          <a:p>
            <a:endParaRPr b="0" lang="en-US" sz="3200" spc="-1" strike="noStrike">
              <a:solidFill>
                <a:srgbClr val="000000"/>
              </a:solidFill>
              <a:latin typeface="Microsoft Sans Serif"/>
            </a:endParaRPr>
          </a:p>
        </p:txBody>
      </p:sp>
      <p:sp>
        <p:nvSpPr>
          <p:cNvPr id="83" name="PlaceHolder 3"/>
          <p:cNvSpPr>
            <a:spLocks noGrp="1"/>
          </p:cNvSpPr>
          <p:nvPr>
            <p:ph type="body"/>
          </p:nvPr>
        </p:nvSpPr>
        <p:spPr>
          <a:xfrm>
            <a:off x="3239640" y="1600200"/>
            <a:ext cx="2649600" cy="2158560"/>
          </a:xfrm>
          <a:prstGeom prst="rect">
            <a:avLst/>
          </a:prstGeom>
        </p:spPr>
        <p:txBody>
          <a:bodyPr lIns="0" rIns="0" tIns="0" bIns="0">
            <a:normAutofit/>
          </a:bodyPr>
          <a:p>
            <a:endParaRPr b="0" lang="en-US" sz="3200" spc="-1" strike="noStrike">
              <a:solidFill>
                <a:srgbClr val="000000"/>
              </a:solidFill>
              <a:latin typeface="Microsoft Sans Serif"/>
            </a:endParaRPr>
          </a:p>
        </p:txBody>
      </p:sp>
      <p:sp>
        <p:nvSpPr>
          <p:cNvPr id="84" name="PlaceHolder 4"/>
          <p:cNvSpPr>
            <a:spLocks noGrp="1"/>
          </p:cNvSpPr>
          <p:nvPr>
            <p:ph type="body"/>
          </p:nvPr>
        </p:nvSpPr>
        <p:spPr>
          <a:xfrm>
            <a:off x="6022080" y="1600200"/>
            <a:ext cx="2649600" cy="2158560"/>
          </a:xfrm>
          <a:prstGeom prst="rect">
            <a:avLst/>
          </a:prstGeom>
        </p:spPr>
        <p:txBody>
          <a:bodyPr lIns="0" rIns="0" tIns="0" bIns="0">
            <a:normAutofit/>
          </a:bodyPr>
          <a:p>
            <a:endParaRPr b="0" lang="en-US" sz="3200" spc="-1" strike="noStrike">
              <a:solidFill>
                <a:srgbClr val="000000"/>
              </a:solidFill>
              <a:latin typeface="Microsoft Sans Serif"/>
            </a:endParaRPr>
          </a:p>
        </p:txBody>
      </p:sp>
      <p:sp>
        <p:nvSpPr>
          <p:cNvPr id="85" name="PlaceHolder 5"/>
          <p:cNvSpPr>
            <a:spLocks noGrp="1"/>
          </p:cNvSpPr>
          <p:nvPr>
            <p:ph type="body"/>
          </p:nvPr>
        </p:nvSpPr>
        <p:spPr>
          <a:xfrm>
            <a:off x="457200" y="3964320"/>
            <a:ext cx="2649600" cy="2158560"/>
          </a:xfrm>
          <a:prstGeom prst="rect">
            <a:avLst/>
          </a:prstGeom>
        </p:spPr>
        <p:txBody>
          <a:bodyPr lIns="0" rIns="0" tIns="0" bIns="0">
            <a:normAutofit/>
          </a:bodyPr>
          <a:p>
            <a:endParaRPr b="0" lang="en-US" sz="3200" spc="-1" strike="noStrike">
              <a:solidFill>
                <a:srgbClr val="000000"/>
              </a:solidFill>
              <a:latin typeface="Microsoft Sans Serif"/>
            </a:endParaRPr>
          </a:p>
        </p:txBody>
      </p:sp>
      <p:sp>
        <p:nvSpPr>
          <p:cNvPr id="86" name="PlaceHolder 6"/>
          <p:cNvSpPr>
            <a:spLocks noGrp="1"/>
          </p:cNvSpPr>
          <p:nvPr>
            <p:ph type="body"/>
          </p:nvPr>
        </p:nvSpPr>
        <p:spPr>
          <a:xfrm>
            <a:off x="3239640" y="3964320"/>
            <a:ext cx="2649600" cy="2158560"/>
          </a:xfrm>
          <a:prstGeom prst="rect">
            <a:avLst/>
          </a:prstGeom>
        </p:spPr>
        <p:txBody>
          <a:bodyPr lIns="0" rIns="0" tIns="0" bIns="0">
            <a:normAutofit/>
          </a:bodyPr>
          <a:p>
            <a:endParaRPr b="0" lang="en-US" sz="3200" spc="-1" strike="noStrike">
              <a:solidFill>
                <a:srgbClr val="000000"/>
              </a:solidFill>
              <a:latin typeface="Microsoft Sans Serif"/>
            </a:endParaRPr>
          </a:p>
        </p:txBody>
      </p:sp>
      <p:sp>
        <p:nvSpPr>
          <p:cNvPr id="87" name="PlaceHolder 7"/>
          <p:cNvSpPr>
            <a:spLocks noGrp="1"/>
          </p:cNvSpPr>
          <p:nvPr>
            <p:ph type="body"/>
          </p:nvPr>
        </p:nvSpPr>
        <p:spPr>
          <a:xfrm>
            <a:off x="6022080" y="3964320"/>
            <a:ext cx="2649600" cy="2158560"/>
          </a:xfrm>
          <a:prstGeom prst="rect">
            <a:avLst/>
          </a:prstGeom>
        </p:spPr>
        <p:txBody>
          <a:bodyPr lIns="0" rIns="0" tIns="0" bIns="0">
            <a:normAutofit/>
          </a:bodyPr>
          <a:p>
            <a:endParaRPr b="0" lang="en-US" sz="3200" spc="-1" strike="noStrike">
              <a:solidFill>
                <a:srgbClr val="000000"/>
              </a:solidFill>
              <a:latin typeface="Microsoft Sans Serif"/>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10" name="PlaceHolder 1"/>
          <p:cNvSpPr>
            <a:spLocks noGrp="1"/>
          </p:cNvSpPr>
          <p:nvPr>
            <p:ph type="title"/>
          </p:nvPr>
        </p:nvSpPr>
        <p:spPr>
          <a:xfrm>
            <a:off x="457200" y="76320"/>
            <a:ext cx="8229240" cy="1218960"/>
          </a:xfrm>
          <a:prstGeom prst="rect">
            <a:avLst/>
          </a:prstGeom>
        </p:spPr>
        <p:txBody>
          <a:bodyPr lIns="0" rIns="0" tIns="0" bIns="0" anchor="ctr">
            <a:spAutoFit/>
          </a:bodyPr>
          <a:p>
            <a:endParaRPr b="0" lang="en-US" sz="1800" spc="-1" strike="noStrike">
              <a:solidFill>
                <a:srgbClr val="000000"/>
              </a:solidFill>
              <a:latin typeface="Calibri"/>
            </a:endParaRPr>
          </a:p>
        </p:txBody>
      </p:sp>
      <p:sp>
        <p:nvSpPr>
          <p:cNvPr id="11" name="PlaceHolder 2"/>
          <p:cNvSpPr>
            <a:spLocks noGrp="1"/>
          </p:cNvSpPr>
          <p:nvPr>
            <p:ph type="body"/>
          </p:nvPr>
        </p:nvSpPr>
        <p:spPr>
          <a:xfrm>
            <a:off x="457200" y="1600200"/>
            <a:ext cx="8229240" cy="4525560"/>
          </a:xfrm>
          <a:prstGeom prst="rect">
            <a:avLst/>
          </a:prstGeom>
        </p:spPr>
        <p:txBody>
          <a:bodyPr lIns="0" rIns="0" tIns="0" bIns="0">
            <a:normAutofit/>
          </a:bodyPr>
          <a:p>
            <a:endParaRPr b="0" lang="en-US" sz="3200" spc="-1" strike="noStrike">
              <a:solidFill>
                <a:srgbClr val="000000"/>
              </a:solidFill>
              <a:latin typeface="Microsoft Sans Serif"/>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2" name="PlaceHolder 1"/>
          <p:cNvSpPr>
            <a:spLocks noGrp="1"/>
          </p:cNvSpPr>
          <p:nvPr>
            <p:ph type="title"/>
          </p:nvPr>
        </p:nvSpPr>
        <p:spPr>
          <a:xfrm>
            <a:off x="457200" y="76320"/>
            <a:ext cx="8229240" cy="1218960"/>
          </a:xfrm>
          <a:prstGeom prst="rect">
            <a:avLst/>
          </a:prstGeom>
        </p:spPr>
        <p:txBody>
          <a:bodyPr lIns="0" rIns="0" tIns="0" bIns="0" anchor="ctr">
            <a:spAutoFit/>
          </a:bodyPr>
          <a:p>
            <a:endParaRPr b="0" lang="en-US" sz="1800" spc="-1" strike="noStrike">
              <a:solidFill>
                <a:srgbClr val="000000"/>
              </a:solidFill>
              <a:latin typeface="Calibri"/>
            </a:endParaRPr>
          </a:p>
        </p:txBody>
      </p:sp>
      <p:sp>
        <p:nvSpPr>
          <p:cNvPr id="13" name="PlaceHolder 2"/>
          <p:cNvSpPr>
            <a:spLocks noGrp="1"/>
          </p:cNvSpPr>
          <p:nvPr>
            <p:ph type="body"/>
          </p:nvPr>
        </p:nvSpPr>
        <p:spPr>
          <a:xfrm>
            <a:off x="457200" y="1600200"/>
            <a:ext cx="4015800" cy="4525560"/>
          </a:xfrm>
          <a:prstGeom prst="rect">
            <a:avLst/>
          </a:prstGeom>
        </p:spPr>
        <p:txBody>
          <a:bodyPr lIns="0" rIns="0" tIns="0" bIns="0">
            <a:normAutofit/>
          </a:bodyPr>
          <a:p>
            <a:endParaRPr b="0" lang="en-US" sz="3200" spc="-1" strike="noStrike">
              <a:solidFill>
                <a:srgbClr val="000000"/>
              </a:solidFill>
              <a:latin typeface="Microsoft Sans Serif"/>
            </a:endParaRPr>
          </a:p>
        </p:txBody>
      </p:sp>
      <p:sp>
        <p:nvSpPr>
          <p:cNvPr id="14" name="PlaceHolder 3"/>
          <p:cNvSpPr>
            <a:spLocks noGrp="1"/>
          </p:cNvSpPr>
          <p:nvPr>
            <p:ph type="body"/>
          </p:nvPr>
        </p:nvSpPr>
        <p:spPr>
          <a:xfrm>
            <a:off x="4674240" y="1600200"/>
            <a:ext cx="4015800" cy="4525560"/>
          </a:xfrm>
          <a:prstGeom prst="rect">
            <a:avLst/>
          </a:prstGeom>
        </p:spPr>
        <p:txBody>
          <a:bodyPr lIns="0" rIns="0" tIns="0" bIns="0">
            <a:normAutofit/>
          </a:bodyPr>
          <a:p>
            <a:endParaRPr b="0" lang="en-US" sz="3200" spc="-1" strike="noStrike">
              <a:solidFill>
                <a:srgbClr val="000000"/>
              </a:solidFill>
              <a:latin typeface="Microsoft Sans Serif"/>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5" name="PlaceHolder 1"/>
          <p:cNvSpPr>
            <a:spLocks noGrp="1"/>
          </p:cNvSpPr>
          <p:nvPr>
            <p:ph type="title"/>
          </p:nvPr>
        </p:nvSpPr>
        <p:spPr>
          <a:xfrm>
            <a:off x="457200" y="76320"/>
            <a:ext cx="8229240" cy="1218960"/>
          </a:xfrm>
          <a:prstGeom prst="rect">
            <a:avLst/>
          </a:prstGeom>
        </p:spPr>
        <p:txBody>
          <a:bodyPr lIns="0" rIns="0" tIns="0" bIns="0" anchor="ctr">
            <a:spAutoFit/>
          </a:bodyPr>
          <a:p>
            <a:endParaRPr b="0" lang="en-US" sz="1800" spc="-1" strike="noStrike">
              <a:solidFill>
                <a:srgbClr val="000000"/>
              </a:solidFill>
              <a:latin typeface="Calibri"/>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6" name="PlaceHolder 1"/>
          <p:cNvSpPr>
            <a:spLocks noGrp="1"/>
          </p:cNvSpPr>
          <p:nvPr>
            <p:ph type="subTitle"/>
          </p:nvPr>
        </p:nvSpPr>
        <p:spPr>
          <a:xfrm>
            <a:off x="457200" y="76320"/>
            <a:ext cx="8229240" cy="5651640"/>
          </a:xfrm>
          <a:prstGeom prst="rect">
            <a:avLst/>
          </a:prstGeom>
        </p:spPr>
        <p:txBody>
          <a:bodyPr lIns="0" rIns="0" tIns="0" bIns="0" anchor="ctr">
            <a:spAutoFit/>
          </a:bodyPr>
          <a:p>
            <a:pPr algn="ctr"/>
            <a:endParaRPr b="0" lang="it-IT" sz="3200" spc="-1" strike="noStrike">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7" name="PlaceHolder 1"/>
          <p:cNvSpPr>
            <a:spLocks noGrp="1"/>
          </p:cNvSpPr>
          <p:nvPr>
            <p:ph type="title"/>
          </p:nvPr>
        </p:nvSpPr>
        <p:spPr>
          <a:xfrm>
            <a:off x="457200" y="76320"/>
            <a:ext cx="8229240" cy="1218960"/>
          </a:xfrm>
          <a:prstGeom prst="rect">
            <a:avLst/>
          </a:prstGeom>
        </p:spPr>
        <p:txBody>
          <a:bodyPr lIns="0" rIns="0" tIns="0" bIns="0" anchor="ctr">
            <a:spAutoFit/>
          </a:bodyPr>
          <a:p>
            <a:endParaRPr b="0" lang="en-US" sz="1800" spc="-1" strike="noStrike">
              <a:solidFill>
                <a:srgbClr val="000000"/>
              </a:solidFill>
              <a:latin typeface="Calibri"/>
            </a:endParaRPr>
          </a:p>
        </p:txBody>
      </p:sp>
      <p:sp>
        <p:nvSpPr>
          <p:cNvPr id="18" name="PlaceHolder 2"/>
          <p:cNvSpPr>
            <a:spLocks noGrp="1"/>
          </p:cNvSpPr>
          <p:nvPr>
            <p:ph type="body"/>
          </p:nvPr>
        </p:nvSpPr>
        <p:spPr>
          <a:xfrm>
            <a:off x="457200" y="1600200"/>
            <a:ext cx="4015800" cy="2158560"/>
          </a:xfrm>
          <a:prstGeom prst="rect">
            <a:avLst/>
          </a:prstGeom>
        </p:spPr>
        <p:txBody>
          <a:bodyPr lIns="0" rIns="0" tIns="0" bIns="0">
            <a:normAutofit/>
          </a:bodyPr>
          <a:p>
            <a:endParaRPr b="0" lang="en-US" sz="3200" spc="-1" strike="noStrike">
              <a:solidFill>
                <a:srgbClr val="000000"/>
              </a:solidFill>
              <a:latin typeface="Microsoft Sans Serif"/>
            </a:endParaRPr>
          </a:p>
        </p:txBody>
      </p:sp>
      <p:sp>
        <p:nvSpPr>
          <p:cNvPr id="19" name="PlaceHolder 3"/>
          <p:cNvSpPr>
            <a:spLocks noGrp="1"/>
          </p:cNvSpPr>
          <p:nvPr>
            <p:ph type="body"/>
          </p:nvPr>
        </p:nvSpPr>
        <p:spPr>
          <a:xfrm>
            <a:off x="4674240" y="1600200"/>
            <a:ext cx="4015800" cy="4525560"/>
          </a:xfrm>
          <a:prstGeom prst="rect">
            <a:avLst/>
          </a:prstGeom>
        </p:spPr>
        <p:txBody>
          <a:bodyPr lIns="0" rIns="0" tIns="0" bIns="0">
            <a:normAutofit/>
          </a:bodyPr>
          <a:p>
            <a:endParaRPr b="0" lang="en-US" sz="3200" spc="-1" strike="noStrike">
              <a:solidFill>
                <a:srgbClr val="000000"/>
              </a:solidFill>
              <a:latin typeface="Microsoft Sans Serif"/>
            </a:endParaRPr>
          </a:p>
        </p:txBody>
      </p:sp>
      <p:sp>
        <p:nvSpPr>
          <p:cNvPr id="20" name="PlaceHolder 4"/>
          <p:cNvSpPr>
            <a:spLocks noGrp="1"/>
          </p:cNvSpPr>
          <p:nvPr>
            <p:ph type="body"/>
          </p:nvPr>
        </p:nvSpPr>
        <p:spPr>
          <a:xfrm>
            <a:off x="457200" y="3964320"/>
            <a:ext cx="4015800" cy="2158560"/>
          </a:xfrm>
          <a:prstGeom prst="rect">
            <a:avLst/>
          </a:prstGeom>
        </p:spPr>
        <p:txBody>
          <a:bodyPr lIns="0" rIns="0" tIns="0" bIns="0">
            <a:normAutofit/>
          </a:bodyPr>
          <a:p>
            <a:endParaRPr b="0" lang="en-US" sz="3200" spc="-1" strike="noStrike">
              <a:solidFill>
                <a:srgbClr val="000000"/>
              </a:solidFill>
              <a:latin typeface="Microsoft Sans Serif"/>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21" name="PlaceHolder 1"/>
          <p:cNvSpPr>
            <a:spLocks noGrp="1"/>
          </p:cNvSpPr>
          <p:nvPr>
            <p:ph type="title"/>
          </p:nvPr>
        </p:nvSpPr>
        <p:spPr>
          <a:xfrm>
            <a:off x="457200" y="76320"/>
            <a:ext cx="8229240" cy="1218960"/>
          </a:xfrm>
          <a:prstGeom prst="rect">
            <a:avLst/>
          </a:prstGeom>
        </p:spPr>
        <p:txBody>
          <a:bodyPr lIns="0" rIns="0" tIns="0" bIns="0" anchor="ctr">
            <a:spAutoFit/>
          </a:bodyPr>
          <a:p>
            <a:endParaRPr b="0" lang="en-US" sz="1800" spc="-1" strike="noStrike">
              <a:solidFill>
                <a:srgbClr val="000000"/>
              </a:solidFill>
              <a:latin typeface="Calibri"/>
            </a:endParaRPr>
          </a:p>
        </p:txBody>
      </p:sp>
      <p:sp>
        <p:nvSpPr>
          <p:cNvPr id="22" name="PlaceHolder 2"/>
          <p:cNvSpPr>
            <a:spLocks noGrp="1"/>
          </p:cNvSpPr>
          <p:nvPr>
            <p:ph type="body"/>
          </p:nvPr>
        </p:nvSpPr>
        <p:spPr>
          <a:xfrm>
            <a:off x="457200" y="1600200"/>
            <a:ext cx="4015800" cy="4525560"/>
          </a:xfrm>
          <a:prstGeom prst="rect">
            <a:avLst/>
          </a:prstGeom>
        </p:spPr>
        <p:txBody>
          <a:bodyPr lIns="0" rIns="0" tIns="0" bIns="0">
            <a:normAutofit/>
          </a:bodyPr>
          <a:p>
            <a:endParaRPr b="0" lang="en-US" sz="3200" spc="-1" strike="noStrike">
              <a:solidFill>
                <a:srgbClr val="000000"/>
              </a:solidFill>
              <a:latin typeface="Microsoft Sans Serif"/>
            </a:endParaRPr>
          </a:p>
        </p:txBody>
      </p:sp>
      <p:sp>
        <p:nvSpPr>
          <p:cNvPr id="23" name="PlaceHolder 3"/>
          <p:cNvSpPr>
            <a:spLocks noGrp="1"/>
          </p:cNvSpPr>
          <p:nvPr>
            <p:ph type="body"/>
          </p:nvPr>
        </p:nvSpPr>
        <p:spPr>
          <a:xfrm>
            <a:off x="4674240" y="1600200"/>
            <a:ext cx="4015800" cy="2158560"/>
          </a:xfrm>
          <a:prstGeom prst="rect">
            <a:avLst/>
          </a:prstGeom>
        </p:spPr>
        <p:txBody>
          <a:bodyPr lIns="0" rIns="0" tIns="0" bIns="0">
            <a:normAutofit/>
          </a:bodyPr>
          <a:p>
            <a:endParaRPr b="0" lang="en-US" sz="3200" spc="-1" strike="noStrike">
              <a:solidFill>
                <a:srgbClr val="000000"/>
              </a:solidFill>
              <a:latin typeface="Microsoft Sans Serif"/>
            </a:endParaRPr>
          </a:p>
        </p:txBody>
      </p:sp>
      <p:sp>
        <p:nvSpPr>
          <p:cNvPr id="24" name="PlaceHolder 4"/>
          <p:cNvSpPr>
            <a:spLocks noGrp="1"/>
          </p:cNvSpPr>
          <p:nvPr>
            <p:ph type="body"/>
          </p:nvPr>
        </p:nvSpPr>
        <p:spPr>
          <a:xfrm>
            <a:off x="4674240" y="3964320"/>
            <a:ext cx="4015800" cy="2158560"/>
          </a:xfrm>
          <a:prstGeom prst="rect">
            <a:avLst/>
          </a:prstGeom>
        </p:spPr>
        <p:txBody>
          <a:bodyPr lIns="0" rIns="0" tIns="0" bIns="0">
            <a:normAutofit/>
          </a:bodyPr>
          <a:p>
            <a:endParaRPr b="0" lang="en-US" sz="3200" spc="-1" strike="noStrike">
              <a:solidFill>
                <a:srgbClr val="000000"/>
              </a:solidFill>
              <a:latin typeface="Microsoft Sans Serif"/>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5" name="PlaceHolder 1"/>
          <p:cNvSpPr>
            <a:spLocks noGrp="1"/>
          </p:cNvSpPr>
          <p:nvPr>
            <p:ph type="title"/>
          </p:nvPr>
        </p:nvSpPr>
        <p:spPr>
          <a:xfrm>
            <a:off x="457200" y="76320"/>
            <a:ext cx="8229240" cy="1218960"/>
          </a:xfrm>
          <a:prstGeom prst="rect">
            <a:avLst/>
          </a:prstGeom>
        </p:spPr>
        <p:txBody>
          <a:bodyPr lIns="0" rIns="0" tIns="0" bIns="0" anchor="ctr">
            <a:spAutoFit/>
          </a:bodyPr>
          <a:p>
            <a:endParaRPr b="0" lang="en-US" sz="1800" spc="-1" strike="noStrike">
              <a:solidFill>
                <a:srgbClr val="000000"/>
              </a:solidFill>
              <a:latin typeface="Calibri"/>
            </a:endParaRPr>
          </a:p>
        </p:txBody>
      </p:sp>
      <p:sp>
        <p:nvSpPr>
          <p:cNvPr id="26" name="PlaceHolder 2"/>
          <p:cNvSpPr>
            <a:spLocks noGrp="1"/>
          </p:cNvSpPr>
          <p:nvPr>
            <p:ph type="body"/>
          </p:nvPr>
        </p:nvSpPr>
        <p:spPr>
          <a:xfrm>
            <a:off x="457200" y="1600200"/>
            <a:ext cx="4015800" cy="2158560"/>
          </a:xfrm>
          <a:prstGeom prst="rect">
            <a:avLst/>
          </a:prstGeom>
        </p:spPr>
        <p:txBody>
          <a:bodyPr lIns="0" rIns="0" tIns="0" bIns="0">
            <a:normAutofit/>
          </a:bodyPr>
          <a:p>
            <a:endParaRPr b="0" lang="en-US" sz="3200" spc="-1" strike="noStrike">
              <a:solidFill>
                <a:srgbClr val="000000"/>
              </a:solidFill>
              <a:latin typeface="Microsoft Sans Serif"/>
            </a:endParaRPr>
          </a:p>
        </p:txBody>
      </p:sp>
      <p:sp>
        <p:nvSpPr>
          <p:cNvPr id="27" name="PlaceHolder 3"/>
          <p:cNvSpPr>
            <a:spLocks noGrp="1"/>
          </p:cNvSpPr>
          <p:nvPr>
            <p:ph type="body"/>
          </p:nvPr>
        </p:nvSpPr>
        <p:spPr>
          <a:xfrm>
            <a:off x="4674240" y="1600200"/>
            <a:ext cx="4015800" cy="2158560"/>
          </a:xfrm>
          <a:prstGeom prst="rect">
            <a:avLst/>
          </a:prstGeom>
        </p:spPr>
        <p:txBody>
          <a:bodyPr lIns="0" rIns="0" tIns="0" bIns="0">
            <a:normAutofit/>
          </a:bodyPr>
          <a:p>
            <a:endParaRPr b="0" lang="en-US" sz="3200" spc="-1" strike="noStrike">
              <a:solidFill>
                <a:srgbClr val="000000"/>
              </a:solidFill>
              <a:latin typeface="Microsoft Sans Serif"/>
            </a:endParaRPr>
          </a:p>
        </p:txBody>
      </p:sp>
      <p:sp>
        <p:nvSpPr>
          <p:cNvPr id="28" name="PlaceHolder 4"/>
          <p:cNvSpPr>
            <a:spLocks noGrp="1"/>
          </p:cNvSpPr>
          <p:nvPr>
            <p:ph type="body"/>
          </p:nvPr>
        </p:nvSpPr>
        <p:spPr>
          <a:xfrm>
            <a:off x="457200" y="3964320"/>
            <a:ext cx="8229240" cy="2158560"/>
          </a:xfrm>
          <a:prstGeom prst="rect">
            <a:avLst/>
          </a:prstGeom>
        </p:spPr>
        <p:txBody>
          <a:bodyPr lIns="0" rIns="0" tIns="0" bIns="0">
            <a:normAutofit/>
          </a:bodyPr>
          <a:p>
            <a:endParaRPr b="0" lang="en-US" sz="3200" spc="-1" strike="noStrike">
              <a:solidFill>
                <a:srgbClr val="000000"/>
              </a:solidFill>
              <a:latin typeface="Microsoft Sans Serif"/>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slideLayout" Target="../slideLayouts/slideLayout3.xml"/><Relationship Id="rId6" Type="http://schemas.openxmlformats.org/officeDocument/2006/relationships/slideLayout" Target="../slideLayouts/slideLayout4.xml"/><Relationship Id="rId7" Type="http://schemas.openxmlformats.org/officeDocument/2006/relationships/slideLayout" Target="../slideLayouts/slideLayout5.xml"/><Relationship Id="rId8" Type="http://schemas.openxmlformats.org/officeDocument/2006/relationships/slideLayout" Target="../slideLayouts/slideLayout6.xml"/><Relationship Id="rId9" Type="http://schemas.openxmlformats.org/officeDocument/2006/relationships/slideLayout" Target="../slideLayouts/slideLayout7.xml"/><Relationship Id="rId10" Type="http://schemas.openxmlformats.org/officeDocument/2006/relationships/slideLayout" Target="../slideLayouts/slideLayout8.xml"/><Relationship Id="rId11" Type="http://schemas.openxmlformats.org/officeDocument/2006/relationships/slideLayout" Target="../slideLayouts/slideLayout9.xml"/><Relationship Id="rId12" Type="http://schemas.openxmlformats.org/officeDocument/2006/relationships/slideLayout" Target="../slideLayouts/slideLayout10.xml"/><Relationship Id="rId13" Type="http://schemas.openxmlformats.org/officeDocument/2006/relationships/slideLayout" Target="../slideLayouts/slideLayout11.xml"/><Relationship Id="rId14"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2.png"/><Relationship Id="rId3" Type="http://schemas.openxmlformats.org/officeDocument/2006/relationships/slideLayout" Target="../slideLayouts/slideLayout13.xml"/><Relationship Id="rId4" Type="http://schemas.openxmlformats.org/officeDocument/2006/relationships/slideLayout" Target="../slideLayouts/slideLayout14.xml"/><Relationship Id="rId5" Type="http://schemas.openxmlformats.org/officeDocument/2006/relationships/slideLayout" Target="../slideLayouts/slideLayout15.xml"/><Relationship Id="rId6" Type="http://schemas.openxmlformats.org/officeDocument/2006/relationships/slideLayout" Target="../slideLayouts/slideLayout16.xml"/><Relationship Id="rId7" Type="http://schemas.openxmlformats.org/officeDocument/2006/relationships/slideLayout" Target="../slideLayouts/slideLayout17.xml"/><Relationship Id="rId8" Type="http://schemas.openxmlformats.org/officeDocument/2006/relationships/slideLayout" Target="../slideLayouts/slideLayout18.xml"/><Relationship Id="rId9" Type="http://schemas.openxmlformats.org/officeDocument/2006/relationships/slideLayout" Target="../slideLayouts/slideLayout19.xml"/><Relationship Id="rId10" Type="http://schemas.openxmlformats.org/officeDocument/2006/relationships/slideLayout" Target="../slideLayouts/slideLayout20.xml"/><Relationship Id="rId11" Type="http://schemas.openxmlformats.org/officeDocument/2006/relationships/slideLayout" Target="../slideLayouts/slideLayout21.xml"/><Relationship Id="rId12" Type="http://schemas.openxmlformats.org/officeDocument/2006/relationships/slideLayout" Target="../slideLayouts/slideLayout22.xml"/><Relationship Id="rId13" Type="http://schemas.openxmlformats.org/officeDocument/2006/relationships/slideLayout" Target="../slideLayouts/slideLayout23.xml"/><Relationship Id="rId14" Type="http://schemas.openxmlformats.org/officeDocument/2006/relationships/slideLayout" Target="../slideLayouts/slideLayout2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alphaModFix amt="12000"/>
          </a:blip>
          <a:stretch>
            <a:fillRect/>
          </a:stretch>
        </a:blipFill>
      </p:bgPr>
    </p:bg>
    <p:spTree>
      <p:nvGrpSpPr>
        <p:cNvPr id="1" name=""/>
        <p:cNvGrpSpPr/>
        <p:nvPr/>
      </p:nvGrpSpPr>
      <p:grpSpPr>
        <a:xfrm>
          <a:off x="0" y="0"/>
          <a:ext cx="0" cy="0"/>
          <a:chOff x="0" y="0"/>
          <a:chExt cx="0" cy="0"/>
        </a:xfrm>
      </p:grpSpPr>
      <p:sp>
        <p:nvSpPr>
          <p:cNvPr id="0" name="CustomShape 1"/>
          <p:cNvSpPr/>
          <p:nvPr/>
        </p:nvSpPr>
        <p:spPr>
          <a:xfrm>
            <a:off x="8620200" y="0"/>
            <a:ext cx="533160" cy="1371240"/>
          </a:xfrm>
          <a:prstGeom prst="rect">
            <a:avLst/>
          </a:prstGeom>
          <a:gradFill rotWithShape="0">
            <a:gsLst>
              <a:gs pos="0">
                <a:schemeClr val="accent3">
                  <a:lumMod val="75000"/>
                </a:schemeClr>
              </a:gs>
              <a:gs pos="50000">
                <a:schemeClr val="accent3"/>
              </a:gs>
              <a:gs pos="100000">
                <a:schemeClr val="accent3">
                  <a:lumMod val="60000"/>
                  <a:lumOff val="40000"/>
                </a:schemeClr>
              </a:gs>
            </a:gsLst>
            <a:lin ang="16200000"/>
          </a:gradFill>
          <a:ln>
            <a:noFill/>
          </a:ln>
        </p:spPr>
        <p:style>
          <a:lnRef idx="0"/>
          <a:fillRef idx="0"/>
          <a:effectRef idx="0"/>
          <a:fontRef idx="minor"/>
        </p:style>
      </p:sp>
      <p:sp>
        <p:nvSpPr>
          <p:cNvPr id="1" name="CustomShape 2"/>
          <p:cNvSpPr/>
          <p:nvPr/>
        </p:nvSpPr>
        <p:spPr>
          <a:xfrm>
            <a:off x="7799400" y="0"/>
            <a:ext cx="960120" cy="1371240"/>
          </a:xfrm>
          <a:prstGeom prst="rect">
            <a:avLst/>
          </a:prstGeom>
          <a:gradFill rotWithShape="0">
            <a:gsLst>
              <a:gs pos="0">
                <a:schemeClr val="accent2">
                  <a:lumMod val="75000"/>
                </a:schemeClr>
              </a:gs>
              <a:gs pos="50000">
                <a:schemeClr val="accent2"/>
              </a:gs>
              <a:gs pos="100000">
                <a:schemeClr val="accent2">
                  <a:lumMod val="60000"/>
                  <a:lumOff val="40000"/>
                </a:schemeClr>
              </a:gs>
            </a:gsLst>
            <a:lin ang="16200000"/>
          </a:gradFill>
          <a:ln>
            <a:noFill/>
          </a:ln>
        </p:spPr>
        <p:style>
          <a:lnRef idx="0"/>
          <a:fillRef idx="0"/>
          <a:effectRef idx="0"/>
          <a:fontRef idx="minor"/>
        </p:style>
      </p:sp>
      <p:sp>
        <p:nvSpPr>
          <p:cNvPr id="2" name="CustomShape 3"/>
          <p:cNvSpPr/>
          <p:nvPr/>
        </p:nvSpPr>
        <p:spPr>
          <a:xfrm>
            <a:off x="0" y="0"/>
            <a:ext cx="7837200" cy="1371240"/>
          </a:xfrm>
          <a:prstGeom prst="rect">
            <a:avLst/>
          </a:prstGeom>
          <a:gradFill rotWithShape="0">
            <a:gsLst>
              <a:gs pos="0">
                <a:schemeClr val="accent1">
                  <a:lumMod val="50000"/>
                </a:schemeClr>
              </a:gs>
              <a:gs pos="50000">
                <a:schemeClr val="accent1"/>
              </a:gs>
              <a:gs pos="100000">
                <a:schemeClr val="accent1">
                  <a:lumMod val="60000"/>
                  <a:lumOff val="40000"/>
                </a:schemeClr>
              </a:gs>
            </a:gsLst>
            <a:lin ang="16200000"/>
          </a:gradFill>
          <a:ln>
            <a:noFill/>
          </a:ln>
        </p:spPr>
        <p:style>
          <a:lnRef idx="0"/>
          <a:fillRef idx="0"/>
          <a:effectRef idx="0"/>
          <a:fontRef idx="minor"/>
        </p:style>
      </p:sp>
      <p:sp>
        <p:nvSpPr>
          <p:cNvPr id="3" name="CustomShape 4"/>
          <p:cNvSpPr/>
          <p:nvPr/>
        </p:nvSpPr>
        <p:spPr>
          <a:xfrm>
            <a:off x="5318280" y="5245200"/>
            <a:ext cx="244080" cy="1279080"/>
          </a:xfrm>
          <a:prstGeom prst="rect">
            <a:avLst/>
          </a:prstGeom>
          <a:gradFill rotWithShape="0">
            <a:gsLst>
              <a:gs pos="0">
                <a:schemeClr val="accent3">
                  <a:lumMod val="75000"/>
                </a:schemeClr>
              </a:gs>
              <a:gs pos="50000">
                <a:schemeClr val="accent3"/>
              </a:gs>
              <a:gs pos="100000">
                <a:schemeClr val="accent3">
                  <a:lumMod val="60000"/>
                  <a:lumOff val="40000"/>
                </a:schemeClr>
              </a:gs>
            </a:gsLst>
            <a:lin ang="16200000"/>
          </a:gradFill>
          <a:ln>
            <a:noFill/>
          </a:ln>
        </p:spPr>
        <p:style>
          <a:lnRef idx="0"/>
          <a:fillRef idx="0"/>
          <a:effectRef idx="0"/>
          <a:fontRef idx="minor"/>
        </p:style>
      </p:sp>
      <p:sp>
        <p:nvSpPr>
          <p:cNvPr id="4" name="CustomShape 5"/>
          <p:cNvSpPr/>
          <p:nvPr/>
        </p:nvSpPr>
        <p:spPr>
          <a:xfrm>
            <a:off x="4890960" y="5245200"/>
            <a:ext cx="442440" cy="1279080"/>
          </a:xfrm>
          <a:prstGeom prst="rect">
            <a:avLst/>
          </a:prstGeom>
          <a:gradFill rotWithShape="0">
            <a:gsLst>
              <a:gs pos="0">
                <a:schemeClr val="accent2">
                  <a:lumMod val="75000"/>
                </a:schemeClr>
              </a:gs>
              <a:gs pos="50000">
                <a:schemeClr val="accent2"/>
              </a:gs>
              <a:gs pos="100000">
                <a:schemeClr val="accent2">
                  <a:lumMod val="60000"/>
                  <a:lumOff val="40000"/>
                </a:schemeClr>
              </a:gs>
            </a:gsLst>
            <a:lin ang="16200000"/>
          </a:gradFill>
          <a:ln>
            <a:noFill/>
          </a:ln>
        </p:spPr>
        <p:style>
          <a:lnRef idx="0"/>
          <a:fillRef idx="0"/>
          <a:effectRef idx="0"/>
          <a:fontRef idx="minor"/>
        </p:style>
      </p:sp>
      <p:sp>
        <p:nvSpPr>
          <p:cNvPr id="5" name="CustomShape 6"/>
          <p:cNvSpPr/>
          <p:nvPr/>
        </p:nvSpPr>
        <p:spPr>
          <a:xfrm>
            <a:off x="0" y="5245200"/>
            <a:ext cx="4890600" cy="1279080"/>
          </a:xfrm>
          <a:prstGeom prst="rect">
            <a:avLst/>
          </a:prstGeom>
          <a:gradFill rotWithShape="0">
            <a:gsLst>
              <a:gs pos="0">
                <a:schemeClr val="accent1">
                  <a:lumMod val="50000"/>
                </a:schemeClr>
              </a:gs>
              <a:gs pos="50000">
                <a:schemeClr val="accent1"/>
              </a:gs>
              <a:gs pos="100000">
                <a:schemeClr val="accent1">
                  <a:lumMod val="60000"/>
                  <a:lumOff val="40000"/>
                </a:schemeClr>
              </a:gs>
            </a:gsLst>
            <a:lin ang="16200000"/>
          </a:gradFill>
          <a:ln>
            <a:noFill/>
          </a:ln>
        </p:spPr>
        <p:style>
          <a:lnRef idx="0"/>
          <a:fillRef idx="0"/>
          <a:effectRef idx="0"/>
          <a:fontRef idx="minor"/>
        </p:style>
      </p:sp>
      <p:sp>
        <p:nvSpPr>
          <p:cNvPr id="6" name="PlaceHolder 7"/>
          <p:cNvSpPr>
            <a:spLocks noGrp="1"/>
          </p:cNvSpPr>
          <p:nvPr>
            <p:ph type="title"/>
          </p:nvPr>
        </p:nvSpPr>
        <p:spPr>
          <a:xfrm>
            <a:off x="228600" y="5334120"/>
            <a:ext cx="7772040" cy="685440"/>
          </a:xfrm>
          <a:prstGeom prst="rect">
            <a:avLst/>
          </a:prstGeom>
        </p:spPr>
        <p:txBody>
          <a:bodyPr anchor="ctr">
            <a:normAutofit/>
          </a:bodyPr>
          <a:p>
            <a:pPr>
              <a:lnSpc>
                <a:spcPct val="100000"/>
              </a:lnSpc>
            </a:pPr>
            <a:r>
              <a:rPr b="0" lang="en-US" sz="2800" spc="-1" strike="noStrike">
                <a:solidFill>
                  <a:srgbClr val="ffffff"/>
                </a:solidFill>
                <a:latin typeface="Microsoft Sans Serif"/>
              </a:rPr>
              <a:t>Click to edit Master title style</a:t>
            </a:r>
            <a:endParaRPr b="0" lang="en-US" sz="2800" spc="-1" strike="noStrike">
              <a:solidFill>
                <a:srgbClr val="000000"/>
              </a:solidFill>
              <a:latin typeface="Calibri"/>
            </a:endParaRPr>
          </a:p>
        </p:txBody>
      </p:sp>
      <p:sp>
        <p:nvSpPr>
          <p:cNvPr id="7" name="PlaceHolder 8"/>
          <p:cNvSpPr>
            <a:spLocks noGrp="1"/>
          </p:cNvSpPr>
          <p:nvPr>
            <p:ph type="body"/>
          </p:nvPr>
        </p:nvSpPr>
        <p:spPr>
          <a:xfrm>
            <a:off x="457200" y="1604520"/>
            <a:ext cx="8229240" cy="39772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en-US" sz="3200" spc="-1" strike="noStrike">
                <a:solidFill>
                  <a:srgbClr val="000000"/>
                </a:solidFill>
                <a:latin typeface="Microsoft Sans Serif"/>
              </a:rPr>
              <a:t>Fai clic per modificare il formato del testo della struttura</a:t>
            </a:r>
            <a:endParaRPr b="0" lang="en-US" sz="3200" spc="-1" strike="noStrike">
              <a:solidFill>
                <a:srgbClr val="000000"/>
              </a:solidFill>
              <a:latin typeface="Microsoft Sans Serif"/>
            </a:endParaRPr>
          </a:p>
          <a:p>
            <a:pPr lvl="1" marL="864000" indent="-324000">
              <a:spcBef>
                <a:spcPts val="1134"/>
              </a:spcBef>
              <a:buClr>
                <a:srgbClr val="000000"/>
              </a:buClr>
              <a:buSzPct val="75000"/>
              <a:buFont typeface="Symbol" charset="2"/>
              <a:buChar char=""/>
            </a:pPr>
            <a:r>
              <a:rPr b="0" lang="en-US" sz="2400" spc="-1" strike="noStrike">
                <a:solidFill>
                  <a:srgbClr val="000000"/>
                </a:solidFill>
                <a:latin typeface="Microsoft Sans Serif"/>
              </a:rPr>
              <a:t>Secondo livello struttura</a:t>
            </a:r>
            <a:endParaRPr b="0" lang="en-US" sz="2400" spc="-1" strike="noStrike">
              <a:solidFill>
                <a:srgbClr val="000000"/>
              </a:solidFill>
              <a:latin typeface="Microsoft Sans Serif"/>
            </a:endParaRPr>
          </a:p>
          <a:p>
            <a:pPr lvl="2" marL="1296000" indent="-288000">
              <a:spcBef>
                <a:spcPts val="850"/>
              </a:spcBef>
              <a:buClr>
                <a:srgbClr val="000000"/>
              </a:buClr>
              <a:buSzPct val="45000"/>
              <a:buFont typeface="Wingdings" charset="2"/>
              <a:buChar char=""/>
            </a:pPr>
            <a:r>
              <a:rPr b="0" lang="en-US" sz="2000" spc="-1" strike="noStrike">
                <a:solidFill>
                  <a:srgbClr val="000000"/>
                </a:solidFill>
                <a:latin typeface="Microsoft Sans Serif"/>
              </a:rPr>
              <a:t>Terzo livello struttura</a:t>
            </a:r>
            <a:endParaRPr b="0" lang="en-US" sz="2000" spc="-1" strike="noStrike">
              <a:solidFill>
                <a:srgbClr val="000000"/>
              </a:solidFill>
              <a:latin typeface="Microsoft Sans Serif"/>
            </a:endParaRPr>
          </a:p>
          <a:p>
            <a:pPr lvl="3" marL="1728000" indent="-216000">
              <a:spcBef>
                <a:spcPts val="567"/>
              </a:spcBef>
              <a:buClr>
                <a:srgbClr val="000000"/>
              </a:buClr>
              <a:buSzPct val="75000"/>
              <a:buFont typeface="Symbol" charset="2"/>
              <a:buChar char=""/>
            </a:pPr>
            <a:r>
              <a:rPr b="0" lang="en-US" sz="2000" spc="-1" strike="noStrike">
                <a:solidFill>
                  <a:srgbClr val="000000"/>
                </a:solidFill>
                <a:latin typeface="Microsoft Sans Serif"/>
              </a:rPr>
              <a:t>Quarto livello struttura</a:t>
            </a:r>
            <a:endParaRPr b="0" lang="en-US" sz="2000" spc="-1" strike="noStrike">
              <a:solidFill>
                <a:srgbClr val="000000"/>
              </a:solidFill>
              <a:latin typeface="Microsoft Sans Serif"/>
            </a:endParaRPr>
          </a:p>
          <a:p>
            <a:pPr lvl="4" marL="2160000" indent="-216000">
              <a:spcBef>
                <a:spcPts val="283"/>
              </a:spcBef>
              <a:buClr>
                <a:srgbClr val="000000"/>
              </a:buClr>
              <a:buSzPct val="45000"/>
              <a:buFont typeface="Wingdings" charset="2"/>
              <a:buChar char=""/>
            </a:pPr>
            <a:r>
              <a:rPr b="0" lang="en-US" sz="2000" spc="-1" strike="noStrike">
                <a:solidFill>
                  <a:srgbClr val="000000"/>
                </a:solidFill>
                <a:latin typeface="Microsoft Sans Serif"/>
              </a:rPr>
              <a:t>Quinto livello struttura</a:t>
            </a:r>
            <a:endParaRPr b="0" lang="en-US" sz="2000" spc="-1" strike="noStrike">
              <a:solidFill>
                <a:srgbClr val="000000"/>
              </a:solidFill>
              <a:latin typeface="Microsoft Sans Serif"/>
            </a:endParaRPr>
          </a:p>
          <a:p>
            <a:pPr lvl="5" marL="2592000" indent="-216000">
              <a:spcBef>
                <a:spcPts val="283"/>
              </a:spcBef>
              <a:buClr>
                <a:srgbClr val="000000"/>
              </a:buClr>
              <a:buSzPct val="45000"/>
              <a:buFont typeface="Wingdings" charset="2"/>
              <a:buChar char=""/>
            </a:pPr>
            <a:r>
              <a:rPr b="0" lang="en-US" sz="2000" spc="-1" strike="noStrike">
                <a:solidFill>
                  <a:srgbClr val="000000"/>
                </a:solidFill>
                <a:latin typeface="Microsoft Sans Serif"/>
              </a:rPr>
              <a:t>Sesto livello struttura</a:t>
            </a:r>
            <a:endParaRPr b="0" lang="en-US" sz="2000" spc="-1" strike="noStrike">
              <a:solidFill>
                <a:srgbClr val="000000"/>
              </a:solidFill>
              <a:latin typeface="Microsoft Sans Serif"/>
            </a:endParaRPr>
          </a:p>
          <a:p>
            <a:pPr lvl="6" marL="3024000" indent="-216000">
              <a:spcBef>
                <a:spcPts val="283"/>
              </a:spcBef>
              <a:buClr>
                <a:srgbClr val="000000"/>
              </a:buClr>
              <a:buSzPct val="45000"/>
              <a:buFont typeface="Wingdings" charset="2"/>
              <a:buChar char=""/>
            </a:pPr>
            <a:r>
              <a:rPr b="0" lang="en-US" sz="2000" spc="-1" strike="noStrike">
                <a:solidFill>
                  <a:srgbClr val="000000"/>
                </a:solidFill>
                <a:latin typeface="Microsoft Sans Serif"/>
              </a:rPr>
              <a:t>Settimo livello struttura</a:t>
            </a:r>
            <a:endParaRPr b="0" lang="en-US" sz="2000" spc="-1" strike="noStrike">
              <a:solidFill>
                <a:srgbClr val="000000"/>
              </a:solidFill>
              <a:latin typeface="Microsoft Sans Serif"/>
            </a:endParaRPr>
          </a:p>
        </p:txBody>
      </p:sp>
    </p:spTree>
  </p:cSld>
  <p:clrMap bg1="lt1" bg2="lt2" tx1="dk1" tx2="dk2" accent1="accent1" accent2="accent2" accent3="accent3" accent4="accent4" accent5="accent5" accent6="accent6" hlink="hlink" folHlink="folHlink"/>
  <p:sldLayoutIdLst>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 id="2147483660" r:id="rId14"/>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alphaModFix amt="12000"/>
          </a:blip>
          <a:stretch>
            <a:fillRect/>
          </a:stretch>
        </a:blipFill>
      </p:bgPr>
    </p:bg>
    <p:spTree>
      <p:nvGrpSpPr>
        <p:cNvPr id="1" name=""/>
        <p:cNvGrpSpPr/>
        <p:nvPr/>
      </p:nvGrpSpPr>
      <p:grpSpPr>
        <a:xfrm>
          <a:off x="0" y="0"/>
          <a:ext cx="0" cy="0"/>
          <a:chOff x="0" y="0"/>
          <a:chExt cx="0" cy="0"/>
        </a:xfrm>
      </p:grpSpPr>
      <p:sp>
        <p:nvSpPr>
          <p:cNvPr id="44" name="CustomShape 1"/>
          <p:cNvSpPr/>
          <p:nvPr/>
        </p:nvSpPr>
        <p:spPr>
          <a:xfrm>
            <a:off x="8620200" y="0"/>
            <a:ext cx="533160" cy="1371240"/>
          </a:xfrm>
          <a:prstGeom prst="rect">
            <a:avLst/>
          </a:prstGeom>
          <a:gradFill rotWithShape="0">
            <a:gsLst>
              <a:gs pos="0">
                <a:schemeClr val="accent3">
                  <a:lumMod val="75000"/>
                </a:schemeClr>
              </a:gs>
              <a:gs pos="50000">
                <a:schemeClr val="accent3"/>
              </a:gs>
              <a:gs pos="100000">
                <a:schemeClr val="accent3">
                  <a:lumMod val="60000"/>
                  <a:lumOff val="40000"/>
                </a:schemeClr>
              </a:gs>
            </a:gsLst>
            <a:lin ang="16200000"/>
          </a:gradFill>
          <a:ln>
            <a:noFill/>
          </a:ln>
        </p:spPr>
        <p:style>
          <a:lnRef idx="0"/>
          <a:fillRef idx="0"/>
          <a:effectRef idx="0"/>
          <a:fontRef idx="minor"/>
        </p:style>
      </p:sp>
      <p:sp>
        <p:nvSpPr>
          <p:cNvPr id="45" name="CustomShape 2"/>
          <p:cNvSpPr/>
          <p:nvPr/>
        </p:nvSpPr>
        <p:spPr>
          <a:xfrm>
            <a:off x="7799400" y="0"/>
            <a:ext cx="960120" cy="1371240"/>
          </a:xfrm>
          <a:prstGeom prst="rect">
            <a:avLst/>
          </a:prstGeom>
          <a:gradFill rotWithShape="0">
            <a:gsLst>
              <a:gs pos="0">
                <a:schemeClr val="accent2">
                  <a:lumMod val="75000"/>
                </a:schemeClr>
              </a:gs>
              <a:gs pos="50000">
                <a:schemeClr val="accent2"/>
              </a:gs>
              <a:gs pos="100000">
                <a:schemeClr val="accent2">
                  <a:lumMod val="60000"/>
                  <a:lumOff val="40000"/>
                </a:schemeClr>
              </a:gs>
            </a:gsLst>
            <a:lin ang="16200000"/>
          </a:gradFill>
          <a:ln>
            <a:noFill/>
          </a:ln>
        </p:spPr>
        <p:style>
          <a:lnRef idx="0"/>
          <a:fillRef idx="0"/>
          <a:effectRef idx="0"/>
          <a:fontRef idx="minor"/>
        </p:style>
      </p:sp>
      <p:sp>
        <p:nvSpPr>
          <p:cNvPr id="46" name="CustomShape 3"/>
          <p:cNvSpPr/>
          <p:nvPr/>
        </p:nvSpPr>
        <p:spPr>
          <a:xfrm>
            <a:off x="0" y="0"/>
            <a:ext cx="7837200" cy="1371240"/>
          </a:xfrm>
          <a:prstGeom prst="rect">
            <a:avLst/>
          </a:prstGeom>
          <a:gradFill rotWithShape="0">
            <a:gsLst>
              <a:gs pos="0">
                <a:schemeClr val="accent1">
                  <a:lumMod val="50000"/>
                </a:schemeClr>
              </a:gs>
              <a:gs pos="50000">
                <a:schemeClr val="accent1"/>
              </a:gs>
              <a:gs pos="100000">
                <a:schemeClr val="accent1">
                  <a:lumMod val="60000"/>
                  <a:lumOff val="40000"/>
                </a:schemeClr>
              </a:gs>
            </a:gsLst>
            <a:lin ang="16200000"/>
          </a:gradFill>
          <a:ln>
            <a:noFill/>
          </a:ln>
        </p:spPr>
        <p:style>
          <a:lnRef idx="0"/>
          <a:fillRef idx="0"/>
          <a:effectRef idx="0"/>
          <a:fontRef idx="minor"/>
        </p:style>
      </p:sp>
      <p:sp>
        <p:nvSpPr>
          <p:cNvPr id="47" name="PlaceHolder 4"/>
          <p:cNvSpPr>
            <a:spLocks noGrp="1"/>
          </p:cNvSpPr>
          <p:nvPr>
            <p:ph type="title"/>
          </p:nvPr>
        </p:nvSpPr>
        <p:spPr>
          <a:xfrm>
            <a:off x="457200" y="76320"/>
            <a:ext cx="8229240" cy="1218960"/>
          </a:xfrm>
          <a:prstGeom prst="rect">
            <a:avLst/>
          </a:prstGeom>
        </p:spPr>
        <p:txBody>
          <a:bodyPr anchor="ctr">
            <a:noAutofit/>
          </a:bodyPr>
          <a:p>
            <a:pPr algn="ctr">
              <a:lnSpc>
                <a:spcPct val="100000"/>
              </a:lnSpc>
            </a:pPr>
            <a:r>
              <a:rPr b="0" lang="en-US" sz="3600" spc="-1" strike="noStrike">
                <a:solidFill>
                  <a:srgbClr val="ffffff"/>
                </a:solidFill>
                <a:latin typeface="Microsoft Sans Serif"/>
              </a:rPr>
              <a:t>Click to edit Master title style</a:t>
            </a:r>
            <a:endParaRPr b="0" lang="en-US" sz="3600" spc="-1" strike="noStrike">
              <a:solidFill>
                <a:srgbClr val="000000"/>
              </a:solidFill>
              <a:latin typeface="Calibri"/>
            </a:endParaRPr>
          </a:p>
        </p:txBody>
      </p:sp>
      <p:sp>
        <p:nvSpPr>
          <p:cNvPr id="48" name="PlaceHolder 5"/>
          <p:cNvSpPr>
            <a:spLocks noGrp="1"/>
          </p:cNvSpPr>
          <p:nvPr>
            <p:ph type="body"/>
          </p:nvPr>
        </p:nvSpPr>
        <p:spPr>
          <a:xfrm>
            <a:off x="457200" y="1600200"/>
            <a:ext cx="8229240" cy="4525560"/>
          </a:xfrm>
          <a:prstGeom prst="rect">
            <a:avLst/>
          </a:prstGeom>
        </p:spPr>
        <p:txBody>
          <a:bodyPr>
            <a:noAutofit/>
          </a:bodyPr>
          <a:p>
            <a:pPr marL="343080" indent="-342720">
              <a:lnSpc>
                <a:spcPct val="100000"/>
              </a:lnSpc>
              <a:spcBef>
                <a:spcPts val="641"/>
              </a:spcBef>
              <a:buClr>
                <a:srgbClr val="000000"/>
              </a:buClr>
              <a:buFont typeface="Arial"/>
              <a:buChar char="•"/>
            </a:pPr>
            <a:r>
              <a:rPr b="0" lang="en-US" sz="3200" spc="-1" strike="noStrike">
                <a:solidFill>
                  <a:srgbClr val="000000"/>
                </a:solidFill>
                <a:latin typeface="Microsoft Sans Serif"/>
              </a:rPr>
              <a:t>Click to edit Master text styles</a:t>
            </a:r>
            <a:endParaRPr b="0" lang="en-US" sz="3200" spc="-1" strike="noStrike">
              <a:solidFill>
                <a:srgbClr val="000000"/>
              </a:solidFill>
              <a:latin typeface="Microsoft Sans Serif"/>
            </a:endParaRPr>
          </a:p>
          <a:p>
            <a:pPr lvl="1" marL="743040" indent="-285480">
              <a:lnSpc>
                <a:spcPct val="100000"/>
              </a:lnSpc>
              <a:spcBef>
                <a:spcPts val="561"/>
              </a:spcBef>
              <a:buClr>
                <a:srgbClr val="000000"/>
              </a:buClr>
              <a:buFont typeface="Arial"/>
              <a:buChar char="–"/>
            </a:pPr>
            <a:r>
              <a:rPr b="0" lang="en-US" sz="2800" spc="-1" strike="noStrike">
                <a:solidFill>
                  <a:srgbClr val="000000"/>
                </a:solidFill>
                <a:latin typeface="Microsoft Sans Serif"/>
              </a:rPr>
              <a:t>Second level</a:t>
            </a:r>
            <a:endParaRPr b="0" lang="en-US" sz="2800" spc="-1" strike="noStrike">
              <a:solidFill>
                <a:srgbClr val="000000"/>
              </a:solidFill>
              <a:latin typeface="Microsoft Sans Serif"/>
            </a:endParaRPr>
          </a:p>
          <a:p>
            <a:pPr lvl="2" marL="1143000" indent="-228240">
              <a:lnSpc>
                <a:spcPct val="100000"/>
              </a:lnSpc>
              <a:spcBef>
                <a:spcPts val="479"/>
              </a:spcBef>
              <a:buClr>
                <a:srgbClr val="000000"/>
              </a:buClr>
              <a:buFont typeface="Arial"/>
              <a:buChar char="•"/>
            </a:pPr>
            <a:r>
              <a:rPr b="0" lang="en-US" sz="2400" spc="-1" strike="noStrike">
                <a:solidFill>
                  <a:srgbClr val="000000"/>
                </a:solidFill>
                <a:latin typeface="Microsoft Sans Serif"/>
              </a:rPr>
              <a:t>Third level</a:t>
            </a:r>
            <a:endParaRPr b="0" lang="en-US" sz="2400" spc="-1" strike="noStrike">
              <a:solidFill>
                <a:srgbClr val="000000"/>
              </a:solidFill>
              <a:latin typeface="Microsoft Sans Serif"/>
            </a:endParaRPr>
          </a:p>
          <a:p>
            <a:pPr lvl="3" marL="1600200" indent="-228240">
              <a:lnSpc>
                <a:spcPct val="100000"/>
              </a:lnSpc>
              <a:spcBef>
                <a:spcPts val="400"/>
              </a:spcBef>
              <a:buClr>
                <a:srgbClr val="000000"/>
              </a:buClr>
              <a:buFont typeface="Arial"/>
              <a:buChar char="–"/>
            </a:pPr>
            <a:r>
              <a:rPr b="0" lang="en-US" sz="2000" spc="-1" strike="noStrike">
                <a:solidFill>
                  <a:srgbClr val="000000"/>
                </a:solidFill>
                <a:latin typeface="Microsoft Sans Serif"/>
              </a:rPr>
              <a:t>Fourth level</a:t>
            </a:r>
            <a:endParaRPr b="0" lang="en-US" sz="2000" spc="-1" strike="noStrike">
              <a:solidFill>
                <a:srgbClr val="000000"/>
              </a:solidFill>
              <a:latin typeface="Microsoft Sans Serif"/>
            </a:endParaRPr>
          </a:p>
          <a:p>
            <a:pPr lvl="4" marL="2057400" indent="-228240">
              <a:lnSpc>
                <a:spcPct val="100000"/>
              </a:lnSpc>
              <a:spcBef>
                <a:spcPts val="400"/>
              </a:spcBef>
              <a:buClr>
                <a:srgbClr val="000000"/>
              </a:buClr>
              <a:buFont typeface="Arial"/>
              <a:buChar char="»"/>
            </a:pPr>
            <a:r>
              <a:rPr b="0" lang="en-US" sz="2000" spc="-1" strike="noStrike">
                <a:solidFill>
                  <a:srgbClr val="000000"/>
                </a:solidFill>
                <a:latin typeface="Microsoft Sans Serif"/>
              </a:rPr>
              <a:t>Fifth level</a:t>
            </a:r>
            <a:endParaRPr b="0" lang="en-US" sz="2000" spc="-1" strike="noStrike">
              <a:solidFill>
                <a:srgbClr val="000000"/>
              </a:solidFill>
              <a:latin typeface="Microsoft Sans Serif"/>
            </a:endParaRPr>
          </a:p>
        </p:txBody>
      </p:sp>
      <p:sp>
        <p:nvSpPr>
          <p:cNvPr id="49" name="PlaceHolder 6"/>
          <p:cNvSpPr>
            <a:spLocks noGrp="1"/>
          </p:cNvSpPr>
          <p:nvPr>
            <p:ph type="dt"/>
          </p:nvPr>
        </p:nvSpPr>
        <p:spPr>
          <a:xfrm>
            <a:off x="457200" y="6356520"/>
            <a:ext cx="2133360" cy="364680"/>
          </a:xfrm>
          <a:prstGeom prst="rect">
            <a:avLst/>
          </a:prstGeom>
        </p:spPr>
        <p:txBody>
          <a:bodyPr anchor="ctr">
            <a:noAutofit/>
          </a:bodyPr>
          <a:p>
            <a:pPr>
              <a:lnSpc>
                <a:spcPct val="100000"/>
              </a:lnSpc>
            </a:pPr>
            <a:fld id="{A138F220-511A-4A56-BBF1-4C05A086B63D}" type="datetime">
              <a:rPr b="0" lang="it-IT" sz="1200" spc="-1" strike="noStrike">
                <a:solidFill>
                  <a:srgbClr val="8b8b8b"/>
                </a:solidFill>
                <a:latin typeface="Microsoft Sans Serif"/>
              </a:rPr>
              <a:t>29/03/19</a:t>
            </a:fld>
            <a:endParaRPr b="0" lang="it-IT" sz="1200" spc="-1" strike="noStrike">
              <a:latin typeface="Times New Roman"/>
            </a:endParaRPr>
          </a:p>
        </p:txBody>
      </p:sp>
      <p:sp>
        <p:nvSpPr>
          <p:cNvPr id="50" name="PlaceHolder 7"/>
          <p:cNvSpPr>
            <a:spLocks noGrp="1"/>
          </p:cNvSpPr>
          <p:nvPr>
            <p:ph type="ftr"/>
          </p:nvPr>
        </p:nvSpPr>
        <p:spPr>
          <a:xfrm>
            <a:off x="3124080" y="6356520"/>
            <a:ext cx="2895120" cy="364680"/>
          </a:xfrm>
          <a:prstGeom prst="rect">
            <a:avLst/>
          </a:prstGeom>
        </p:spPr>
        <p:txBody>
          <a:bodyPr anchor="ctr">
            <a:noAutofit/>
          </a:bodyPr>
          <a:p>
            <a:endParaRPr b="0" lang="it-IT" sz="2400" spc="-1" strike="noStrike">
              <a:latin typeface="Times New Roman"/>
            </a:endParaRPr>
          </a:p>
        </p:txBody>
      </p:sp>
      <p:sp>
        <p:nvSpPr>
          <p:cNvPr id="51" name="PlaceHolder 8"/>
          <p:cNvSpPr>
            <a:spLocks noGrp="1"/>
          </p:cNvSpPr>
          <p:nvPr>
            <p:ph type="sldNum"/>
          </p:nvPr>
        </p:nvSpPr>
        <p:spPr>
          <a:xfrm>
            <a:off x="6553080" y="6356520"/>
            <a:ext cx="2133360" cy="364680"/>
          </a:xfrm>
          <a:prstGeom prst="rect">
            <a:avLst/>
          </a:prstGeom>
        </p:spPr>
        <p:txBody>
          <a:bodyPr anchor="ctr">
            <a:noAutofit/>
          </a:bodyPr>
          <a:p>
            <a:pPr algn="r">
              <a:lnSpc>
                <a:spcPct val="100000"/>
              </a:lnSpc>
            </a:pPr>
            <a:fld id="{4EA3E614-6D03-487B-BA2A-5F407EA7A6CF}" type="slidenum">
              <a:rPr b="0" lang="it-IT" sz="1200" spc="-1" strike="noStrike">
                <a:solidFill>
                  <a:srgbClr val="8b8b8b"/>
                </a:solidFill>
                <a:latin typeface="Microsoft Sans Serif"/>
              </a:rPr>
              <a:t>&lt;numero&gt;</a:t>
            </a:fld>
            <a:endParaRPr b="0" lang="it-IT" sz="1200" spc="-1" strike="noStrike">
              <a:latin typeface="Times New Roman"/>
            </a:endParaRPr>
          </a:p>
        </p:txBody>
      </p:sp>
    </p:spTree>
  </p:cSld>
  <p:clrMap bg1="lt1" bg2="lt2" tx1="dk1" tx2="dk2" accent1="accent1" accent2="accent2" accent3="accent3" accent4="accent4" accent5="accent5" accent6="accent6" hlink="hlink" folHlink="folHlink"/>
  <p:sldLayoutIdLst>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 id="2147483672" r:id="rId13"/>
    <p:sldLayoutId id="2147483673" r:id="rId14"/>
  </p:sldLayoutIdLst>
</p:sldMaster>
</file>

<file path=ppt/slides/_rels/slide1.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image" Target="../media/image4.jpeg"/><Relationship Id="rId3" Type="http://schemas.openxmlformats.org/officeDocument/2006/relationships/image" Target="../media/image5.png"/><Relationship Id="rId4" Type="http://schemas.openxmlformats.org/officeDocument/2006/relationships/image" Target="../media/image6.png"/><Relationship Id="rId5"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1.xml.rels><?xml version="1.0" encoding="UTF-8"?>
<Relationships xmlns="http://schemas.openxmlformats.org/package/2006/relationships"><Relationship Id="rId1" Type="http://schemas.openxmlformats.org/officeDocument/2006/relationships/hyperlink" Target="file:///C:/Users/Acer/AppData/Local/Temp/7zOC91FBE50/Documenti/ESPERIENZE%20DIDATTICHE.docx" TargetMode="External"/><Relationship Id="rId2" Type="http://schemas.openxmlformats.org/officeDocument/2006/relationships/slideLayout" Target="../slideLayouts/slideLayout13.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4.xml.rels><?xml version="1.0" encoding="UTF-8"?>
<Relationships xmlns="http://schemas.openxmlformats.org/package/2006/relationships"><Relationship Id="rId1" Type="http://schemas.openxmlformats.org/officeDocument/2006/relationships/hyperlink" Target="file:///C:/Users/Acer/AppData/Local/Temp/7zOC91FBE50/Documenti/D.%20Lgs%2062_2017%20art.%2017,%20comma%209.docx" TargetMode="External"/><Relationship Id="rId2" Type="http://schemas.openxmlformats.org/officeDocument/2006/relationships/hyperlink" Target="file:///C:/Users/Acer/AppData/Local/Temp/7zOC91FBE50/Documenti/Esami%20di%20Stato%20DM%2037_2019.pdf" TargetMode="External"/><Relationship Id="rId3" Type="http://schemas.openxmlformats.org/officeDocument/2006/relationships/slideLayout" Target="../slideLayouts/slideLayout13.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7.xml.rels><?xml version="1.0" encoding="UTF-8"?>
<Relationships xmlns="http://schemas.openxmlformats.org/package/2006/relationships"><Relationship Id="rId1" Type="http://schemas.openxmlformats.org/officeDocument/2006/relationships/hyperlink" Target="file:///C:/Users/Acer/AppData/Local/Temp/7zOC91FBE50/Documenti/art%2020%20Dlgs%2062_2017.docx" TargetMode="External"/><Relationship Id="rId2" Type="http://schemas.openxmlformats.org/officeDocument/2006/relationships/hyperlink" Target="file:///C:/Users/Acer/AppData/Local/Temp/7zOC91FBE50/Documenti/art%2020%20Dlgs%2062_2017.docx" TargetMode="External"/><Relationship Id="rId3" Type="http://schemas.openxmlformats.org/officeDocument/2006/relationships/hyperlink" Target="file:///C:/Users/Acer/AppData/Local/Temp/7zOC91FBE50/Documenti/art%2020%20Dlgs%2062_2017.docx" TargetMode="External"/><Relationship Id="rId4" Type="http://schemas.openxmlformats.org/officeDocument/2006/relationships/slideLayout" Target="../slideLayouts/slideLayout13.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xml.rels><?xml version="1.0" encoding="UTF-8"?>
<Relationships xmlns="http://schemas.openxmlformats.org/package/2006/relationships"><Relationship Id="rId1" Type="http://schemas.openxmlformats.org/officeDocument/2006/relationships/image" Target="../media/image7.png"/><Relationship Id="rId2" Type="http://schemas.openxmlformats.org/officeDocument/2006/relationships/image" Target="../media/image8.png"/><Relationship Id="rId3" Type="http://schemas.openxmlformats.org/officeDocument/2006/relationships/image" Target="../media/image9.jpeg"/><Relationship Id="rId4" Type="http://schemas.openxmlformats.org/officeDocument/2006/relationships/image" Target="../media/image10.jpeg"/><Relationship Id="rId5" Type="http://schemas.openxmlformats.org/officeDocument/2006/relationships/image" Target="../media/image11.jpeg"/><Relationship Id="rId6" Type="http://schemas.openxmlformats.org/officeDocument/2006/relationships/slideLayout" Target="../slideLayouts/slideLayout13.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3.xml.rels><?xml version="1.0" encoding="UTF-8"?>
<Relationships xmlns="http://schemas.openxmlformats.org/package/2006/relationships"><Relationship Id="rId1" Type="http://schemas.openxmlformats.org/officeDocument/2006/relationships/hyperlink" Target="file:///C:/Users/Acer/AppData/Local/Temp/7zOC91FBE50/Documenti/GRIGLIA%20COLLOQUIO.docx" TargetMode="External"/><Relationship Id="rId2" Type="http://schemas.openxmlformats.org/officeDocument/2006/relationships/slideLayout" Target="../slideLayouts/slideLayout13.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xml.rels><?xml version="1.0" encoding="UTF-8"?>
<Relationships xmlns="http://schemas.openxmlformats.org/package/2006/relationships"><Relationship Id="rId1" Type="http://schemas.openxmlformats.org/officeDocument/2006/relationships/image" Target="../media/image12.png"/><Relationship Id="rId2" Type="http://schemas.openxmlformats.org/officeDocument/2006/relationships/image" Target="../media/image13.png"/><Relationship Id="rId3" Type="http://schemas.openxmlformats.org/officeDocument/2006/relationships/image" Target="../media/image14.gif"/><Relationship Id="rId4" Type="http://schemas.openxmlformats.org/officeDocument/2006/relationships/image" Target="../media/image15.gif"/><Relationship Id="rId5" Type="http://schemas.openxmlformats.org/officeDocument/2006/relationships/image" Target="../media/image16.jpeg"/><Relationship Id="rId6" Type="http://schemas.openxmlformats.org/officeDocument/2006/relationships/slideLayout" Target="../slideLayouts/slideLayout1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5.xml.rels><?xml version="1.0" encoding="UTF-8"?>
<Relationships xmlns="http://schemas.openxmlformats.org/package/2006/relationships"><Relationship Id="rId1" Type="http://schemas.openxmlformats.org/officeDocument/2006/relationships/hyperlink" Target="file:///C:/Users/Acer/AppData/Local/Temp/7zOC91FBE50/Documenti/Esami%20di%20Stato%20DM%2037_2019.pdf" TargetMode="External"/><Relationship Id="rId2" Type="http://schemas.openxmlformats.org/officeDocument/2006/relationships/hyperlink" Target="file:///C:/Users/Acer/AppData/Local/Temp/7zOC91FBE50/Documenti/Esami%20di%20Stato%20DM%2037_2019.pdf" TargetMode="External"/><Relationship Id="rId3" Type="http://schemas.openxmlformats.org/officeDocument/2006/relationships/slideLayout" Target="../slideLayouts/slideLayout13.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alphaModFix amt="91000"/>
          </a:blip>
          <a:stretch>
            <a:fillRect/>
          </a:stretch>
        </a:blipFill>
      </p:bgPr>
    </p:bg>
    <p:spTree>
      <p:nvGrpSpPr>
        <p:cNvPr id="1" name=""/>
        <p:cNvGrpSpPr/>
        <p:nvPr/>
      </p:nvGrpSpPr>
      <p:grpSpPr>
        <a:xfrm>
          <a:off x="0" y="0"/>
          <a:ext cx="0" cy="0"/>
          <a:chOff x="0" y="0"/>
          <a:chExt cx="0" cy="0"/>
        </a:xfrm>
      </p:grpSpPr>
      <p:sp>
        <p:nvSpPr>
          <p:cNvPr id="88" name="TextShape 1"/>
          <p:cNvSpPr txBox="1"/>
          <p:nvPr/>
        </p:nvSpPr>
        <p:spPr>
          <a:xfrm>
            <a:off x="228600" y="5334120"/>
            <a:ext cx="7772040" cy="685440"/>
          </a:xfrm>
          <a:prstGeom prst="rect">
            <a:avLst/>
          </a:prstGeom>
          <a:noFill/>
          <a:ln>
            <a:noFill/>
          </a:ln>
        </p:spPr>
        <p:txBody>
          <a:bodyPr anchor="ctr">
            <a:noAutofit/>
          </a:bodyPr>
          <a:p>
            <a:pPr>
              <a:lnSpc>
                <a:spcPct val="100000"/>
              </a:lnSpc>
            </a:pPr>
            <a:r>
              <a:rPr b="0" lang="en-US" sz="2800" spc="-1" strike="noStrike">
                <a:solidFill>
                  <a:srgbClr val="ffffff"/>
                </a:solidFill>
                <a:latin typeface="Microsoft Sans Serif"/>
              </a:rPr>
              <a:t>COLLOQUIO 2019</a:t>
            </a:r>
            <a:endParaRPr b="0" lang="en-US" sz="2800" spc="-1" strike="noStrike">
              <a:solidFill>
                <a:srgbClr val="000000"/>
              </a:solidFill>
              <a:latin typeface="Calibri"/>
            </a:endParaRPr>
          </a:p>
        </p:txBody>
      </p:sp>
      <p:sp>
        <p:nvSpPr>
          <p:cNvPr id="89" name="TextShape 2"/>
          <p:cNvSpPr txBox="1"/>
          <p:nvPr/>
        </p:nvSpPr>
        <p:spPr>
          <a:xfrm>
            <a:off x="228600" y="5943600"/>
            <a:ext cx="6400440" cy="453600"/>
          </a:xfrm>
          <a:prstGeom prst="rect">
            <a:avLst/>
          </a:prstGeom>
          <a:noFill/>
          <a:ln>
            <a:noFill/>
          </a:ln>
        </p:spPr>
        <p:txBody>
          <a:bodyPr>
            <a:noAutofit/>
          </a:bodyPr>
          <a:p>
            <a:pPr>
              <a:lnSpc>
                <a:spcPct val="100000"/>
              </a:lnSpc>
              <a:spcBef>
                <a:spcPts val="400"/>
              </a:spcBef>
            </a:pPr>
            <a:r>
              <a:rPr b="0" lang="it-IT" sz="2000" spc="-1" strike="noStrike">
                <a:solidFill>
                  <a:srgbClr val="ffffff"/>
                </a:solidFill>
                <a:latin typeface="Microsoft Sans Serif"/>
              </a:rPr>
              <a:t>Carmela Fiorenza Rizzo</a:t>
            </a:r>
            <a:endParaRPr b="0" lang="it-IT" sz="2000" spc="-1" strike="noStrike">
              <a:latin typeface="Arial"/>
            </a:endParaRPr>
          </a:p>
        </p:txBody>
      </p:sp>
      <p:sp>
        <p:nvSpPr>
          <p:cNvPr id="90" name="CustomShape 3"/>
          <p:cNvSpPr/>
          <p:nvPr/>
        </p:nvSpPr>
        <p:spPr>
          <a:xfrm>
            <a:off x="190440" y="152280"/>
            <a:ext cx="7848360" cy="1065600"/>
          </a:xfrm>
          <a:prstGeom prst="rect">
            <a:avLst/>
          </a:prstGeom>
          <a:noFill/>
          <a:ln>
            <a:noFill/>
          </a:ln>
        </p:spPr>
        <p:style>
          <a:lnRef idx="0"/>
          <a:fillRef idx="0"/>
          <a:effectRef idx="0"/>
          <a:fontRef idx="minor"/>
        </p:style>
        <p:txBody>
          <a:bodyPr lIns="90000" rIns="90000" tIns="45000" bIns="45000">
            <a:spAutoFit/>
          </a:bodyPr>
          <a:p>
            <a:pPr>
              <a:lnSpc>
                <a:spcPct val="100000"/>
              </a:lnSpc>
            </a:pPr>
            <a:r>
              <a:rPr b="1" lang="it-IT" sz="2800" spc="-1" strike="noStrike">
                <a:solidFill>
                  <a:srgbClr val="ffffff"/>
                </a:solidFill>
                <a:latin typeface="Calibri"/>
              </a:rPr>
              <a:t>Liceo Statale « G. Turrisi Colonna » – Catania</a:t>
            </a:r>
            <a:endParaRPr b="0" lang="it-IT" sz="2800" spc="-1" strike="noStrike">
              <a:latin typeface="Arial"/>
            </a:endParaRPr>
          </a:p>
          <a:p>
            <a:pPr>
              <a:lnSpc>
                <a:spcPct val="100000"/>
              </a:lnSpc>
            </a:pPr>
            <a:r>
              <a:rPr b="1" lang="it-IT" sz="1800" spc="-1" strike="noStrike">
                <a:solidFill>
                  <a:srgbClr val="ffffff"/>
                </a:solidFill>
                <a:latin typeface="Calibri"/>
              </a:rPr>
              <a:t>Scuola Polo Sud Italia</a:t>
            </a:r>
            <a:endParaRPr b="0" lang="it-IT" sz="1800" spc="-1" strike="noStrike">
              <a:latin typeface="Arial"/>
            </a:endParaRPr>
          </a:p>
          <a:p>
            <a:pPr>
              <a:lnSpc>
                <a:spcPct val="100000"/>
              </a:lnSpc>
            </a:pPr>
            <a:r>
              <a:rPr b="1" lang="it-IT" sz="1800" spc="-1" strike="noStrike">
                <a:solidFill>
                  <a:srgbClr val="ffffff"/>
                </a:solidFill>
                <a:latin typeface="Calibri"/>
              </a:rPr>
              <a:t>Progetto Di Formazione Indicazioni Nazionali e Linee Guida II Ciclo  2018-2019</a:t>
            </a:r>
            <a:endParaRPr b="0" lang="it-IT" sz="1800" spc="-1" strike="noStrike">
              <a:latin typeface="Arial"/>
            </a:endParaRPr>
          </a:p>
        </p:txBody>
      </p:sp>
      <p:pic>
        <p:nvPicPr>
          <p:cNvPr id="91" name="Picture 5" descr=""/>
          <p:cNvPicPr/>
          <p:nvPr/>
        </p:nvPicPr>
        <p:blipFill>
          <a:blip r:embed="rId2"/>
          <a:srcRect l="293" t="0" r="25144" b="0"/>
          <a:stretch/>
        </p:blipFill>
        <p:spPr>
          <a:xfrm>
            <a:off x="7956000" y="280800"/>
            <a:ext cx="685440" cy="756720"/>
          </a:xfrm>
          <a:prstGeom prst="rect">
            <a:avLst/>
          </a:prstGeom>
          <a:ln w="88920">
            <a:solidFill>
              <a:srgbClr val="ffffff"/>
            </a:solidFill>
            <a:miter/>
          </a:ln>
          <a:effectLst>
            <a:outerShdw algn="tl" blurRad="55000" dir="5400000" dist="18000" rotWithShape="0">
              <a:srgbClr val="000000">
                <a:alpha val="40000"/>
              </a:srgbClr>
            </a:outerShdw>
          </a:effectLst>
          <a:scene3d>
            <a:camera prst="orthographicFront"/>
            <a:lightRig dir="t" rig="twoPt">
              <a:rot lat="0" lon="0" rev="7200000"/>
            </a:lightRig>
          </a:scene3d>
          <a:sp3d>
            <a:bevelT w="25400" h="19050"/>
            <a:contourClr>
              <a:srgbClr val="ffffff"/>
            </a:contourClr>
          </a:sp3d>
        </p:spPr>
      </p:pic>
      <p:pic>
        <p:nvPicPr>
          <p:cNvPr id="92" name="Picture 5" descr=""/>
          <p:cNvPicPr/>
          <p:nvPr/>
        </p:nvPicPr>
        <p:blipFill>
          <a:blip r:embed="rId3"/>
          <a:stretch/>
        </p:blipFill>
        <p:spPr>
          <a:xfrm>
            <a:off x="838080" y="3214440"/>
            <a:ext cx="1980720" cy="756720"/>
          </a:xfrm>
          <a:prstGeom prst="rect">
            <a:avLst/>
          </a:prstGeom>
          <a:ln w="88920">
            <a:solidFill>
              <a:srgbClr val="ffffff"/>
            </a:solidFill>
            <a:miter/>
          </a:ln>
          <a:effectLst>
            <a:outerShdw algn="tl" blurRad="55000" dir="5400000" dist="18000" rotWithShape="0">
              <a:srgbClr val="000000">
                <a:alpha val="40000"/>
              </a:srgbClr>
            </a:outerShdw>
          </a:effectLst>
          <a:scene3d>
            <a:camera prst="orthographicFront"/>
            <a:lightRig dir="t" rig="twoPt">
              <a:rot lat="0" lon="0" rev="7200000"/>
            </a:lightRig>
          </a:scene3d>
          <a:sp3d>
            <a:bevelT w="25400" h="19050"/>
            <a:contourClr>
              <a:srgbClr val="ffffff"/>
            </a:contourClr>
          </a:sp3d>
        </p:spPr>
      </p:pic>
      <p:pic>
        <p:nvPicPr>
          <p:cNvPr id="93" name="Picture 5" descr=""/>
          <p:cNvPicPr/>
          <p:nvPr/>
        </p:nvPicPr>
        <p:blipFill>
          <a:blip r:embed="rId4"/>
          <a:stretch/>
        </p:blipFill>
        <p:spPr>
          <a:xfrm>
            <a:off x="6324480" y="3093840"/>
            <a:ext cx="1980720" cy="983880"/>
          </a:xfrm>
          <a:prstGeom prst="rect">
            <a:avLst/>
          </a:prstGeom>
          <a:ln w="88920">
            <a:solidFill>
              <a:srgbClr val="ffffff"/>
            </a:solidFill>
            <a:miter/>
          </a:ln>
          <a:effectLst>
            <a:outerShdw algn="tl" blurRad="55000" dir="5400000" dist="18000" rotWithShape="0">
              <a:srgbClr val="000000">
                <a:alpha val="40000"/>
              </a:srgbClr>
            </a:outerShdw>
          </a:effectLst>
          <a:scene3d>
            <a:camera prst="orthographicFront"/>
            <a:lightRig dir="t" rig="twoPt">
              <a:rot lat="0" lon="0" rev="7200000"/>
            </a:lightRig>
          </a:scene3d>
          <a:sp3d>
            <a:bevelT w="25400" h="19050"/>
            <a:contourClr>
              <a:srgbClr val="ffffff"/>
            </a:contourClr>
          </a:sp3d>
        </p:spPr>
      </p:pic>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3" name="TextShape 1"/>
          <p:cNvSpPr txBox="1"/>
          <p:nvPr/>
        </p:nvSpPr>
        <p:spPr>
          <a:xfrm>
            <a:off x="457200" y="76320"/>
            <a:ext cx="8229240" cy="1218960"/>
          </a:xfrm>
          <a:prstGeom prst="rect">
            <a:avLst/>
          </a:prstGeom>
          <a:noFill/>
          <a:ln>
            <a:noFill/>
          </a:ln>
        </p:spPr>
        <p:txBody>
          <a:bodyPr anchor="ctr">
            <a:noAutofit/>
          </a:bodyPr>
          <a:p>
            <a:pPr algn="ctr">
              <a:lnSpc>
                <a:spcPct val="100000"/>
              </a:lnSpc>
            </a:pPr>
            <a:r>
              <a:rPr b="0" lang="en-US" sz="3600" spc="-1" strike="noStrike">
                <a:solidFill>
                  <a:srgbClr val="ffffff"/>
                </a:solidFill>
                <a:latin typeface="Microsoft Sans Serif"/>
              </a:rPr>
              <a:t>COLLOQUIO</a:t>
            </a:r>
            <a:endParaRPr b="0" lang="en-US" sz="3600" spc="-1" strike="noStrike">
              <a:solidFill>
                <a:srgbClr val="000000"/>
              </a:solidFill>
              <a:latin typeface="Calibri"/>
            </a:endParaRPr>
          </a:p>
        </p:txBody>
      </p:sp>
      <p:sp>
        <p:nvSpPr>
          <p:cNvPr id="134" name="TextShape 2"/>
          <p:cNvSpPr txBox="1"/>
          <p:nvPr/>
        </p:nvSpPr>
        <p:spPr>
          <a:xfrm>
            <a:off x="179640" y="1600200"/>
            <a:ext cx="8735400" cy="4525560"/>
          </a:xfrm>
          <a:prstGeom prst="rect">
            <a:avLst/>
          </a:prstGeom>
          <a:noFill/>
          <a:ln>
            <a:noFill/>
          </a:ln>
        </p:spPr>
        <p:txBody>
          <a:bodyPr>
            <a:noAutofit/>
          </a:bodyPr>
          <a:p>
            <a:pPr>
              <a:lnSpc>
                <a:spcPct val="200000"/>
              </a:lnSpc>
              <a:spcBef>
                <a:spcPts val="400"/>
              </a:spcBef>
            </a:pPr>
            <a:r>
              <a:rPr b="0" lang="en-US" sz="2000" spc="-1" strike="noStrike">
                <a:solidFill>
                  <a:srgbClr val="000000"/>
                </a:solidFill>
                <a:latin typeface="Microsoft Sans Serif"/>
              </a:rPr>
              <a:t>La scelta degli spunti con i quali iniziare il colloquio seguirà i seguenti criteri (comma 3):</a:t>
            </a:r>
            <a:endParaRPr b="0" lang="en-US" sz="2000" spc="-1" strike="noStrike">
              <a:solidFill>
                <a:srgbClr val="000000"/>
              </a:solidFill>
              <a:latin typeface="Microsoft Sans Serif"/>
            </a:endParaRPr>
          </a:p>
          <a:p>
            <a:pPr marL="343080" indent="-342720">
              <a:lnSpc>
                <a:spcPct val="200000"/>
              </a:lnSpc>
              <a:spcBef>
                <a:spcPts val="400"/>
              </a:spcBef>
              <a:buClr>
                <a:srgbClr val="000000"/>
              </a:buClr>
              <a:buFont typeface="Wingdings" charset="2"/>
              <a:buChar char=""/>
            </a:pPr>
            <a:r>
              <a:rPr b="0" lang="en-US" sz="2000" spc="-1" strike="noStrike">
                <a:solidFill>
                  <a:srgbClr val="000000"/>
                </a:solidFill>
                <a:latin typeface="Microsoft Sans Serif"/>
              </a:rPr>
              <a:t> </a:t>
            </a:r>
            <a:r>
              <a:rPr b="0" i="1" lang="en-US" sz="2000" spc="-1" strike="noStrike">
                <a:solidFill>
                  <a:srgbClr val="000000"/>
                </a:solidFill>
                <a:latin typeface="Microsoft Sans Serif"/>
              </a:rPr>
              <a:t>favorire la trattazione dei nodi concettuali caratterizzanti le diverse discipline</a:t>
            </a:r>
            <a:endParaRPr b="0" lang="en-US" sz="2000" spc="-1" strike="noStrike">
              <a:solidFill>
                <a:srgbClr val="000000"/>
              </a:solidFill>
              <a:latin typeface="Microsoft Sans Serif"/>
            </a:endParaRPr>
          </a:p>
          <a:p>
            <a:pPr marL="343080" indent="-342720">
              <a:lnSpc>
                <a:spcPct val="200000"/>
              </a:lnSpc>
              <a:spcBef>
                <a:spcPts val="400"/>
              </a:spcBef>
              <a:buClr>
                <a:srgbClr val="000000"/>
              </a:buClr>
              <a:buFont typeface="Wingdings" charset="2"/>
              <a:buChar char=""/>
            </a:pPr>
            <a:r>
              <a:rPr b="0" lang="en-US" sz="2000" spc="-1" strike="noStrike">
                <a:solidFill>
                  <a:srgbClr val="000000"/>
                </a:solidFill>
                <a:latin typeface="Microsoft Sans Serif"/>
              </a:rPr>
              <a:t>tenere conto del percorso didattico svolto, in coerenza con il documento del consiglio di  classe al fine di considerare le metodologie adottate, i progetti e le esperienze svolte, sempre nel rispetto delle Indicazioni Nazionali e delle Linee Guida</a:t>
            </a:r>
            <a:endParaRPr b="0" lang="en-US" sz="2000" spc="-1" strike="noStrike">
              <a:solidFill>
                <a:srgbClr val="000000"/>
              </a:solidFill>
              <a:latin typeface="Microsoft Sans Serif"/>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TextShape 1"/>
          <p:cNvSpPr txBox="1"/>
          <p:nvPr/>
        </p:nvSpPr>
        <p:spPr>
          <a:xfrm>
            <a:off x="457200" y="76320"/>
            <a:ext cx="8229240" cy="1218960"/>
          </a:xfrm>
          <a:prstGeom prst="rect">
            <a:avLst/>
          </a:prstGeom>
          <a:noFill/>
          <a:ln>
            <a:noFill/>
          </a:ln>
        </p:spPr>
        <p:txBody>
          <a:bodyPr anchor="ctr">
            <a:noAutofit/>
          </a:bodyPr>
          <a:p>
            <a:pPr algn="ctr">
              <a:lnSpc>
                <a:spcPct val="100000"/>
              </a:lnSpc>
            </a:pPr>
            <a:r>
              <a:rPr b="0" lang="en-US" sz="3600" spc="-1" strike="noStrike">
                <a:solidFill>
                  <a:srgbClr val="ffffff"/>
                </a:solidFill>
                <a:latin typeface="Microsoft Sans Serif"/>
              </a:rPr>
              <a:t>Documento 15 maggio</a:t>
            </a:r>
            <a:endParaRPr b="0" lang="en-US" sz="3600" spc="-1" strike="noStrike">
              <a:solidFill>
                <a:srgbClr val="000000"/>
              </a:solidFill>
              <a:latin typeface="Calibri"/>
            </a:endParaRPr>
          </a:p>
        </p:txBody>
      </p:sp>
      <p:sp>
        <p:nvSpPr>
          <p:cNvPr id="136" name="TextShape 2"/>
          <p:cNvSpPr txBox="1"/>
          <p:nvPr/>
        </p:nvSpPr>
        <p:spPr>
          <a:xfrm>
            <a:off x="457200" y="1600200"/>
            <a:ext cx="8229240" cy="4525560"/>
          </a:xfrm>
          <a:prstGeom prst="rect">
            <a:avLst/>
          </a:prstGeom>
          <a:noFill/>
          <a:ln>
            <a:noFill/>
          </a:ln>
        </p:spPr>
        <p:txBody>
          <a:bodyPr>
            <a:normAutofit fontScale="94000"/>
          </a:bodyPr>
          <a:p>
            <a:pPr>
              <a:lnSpc>
                <a:spcPct val="150000"/>
              </a:lnSpc>
              <a:spcBef>
                <a:spcPts val="641"/>
              </a:spcBef>
            </a:pPr>
            <a:r>
              <a:rPr b="0" lang="en-US" sz="3200" spc="-1" strike="noStrike">
                <a:solidFill>
                  <a:srgbClr val="000000"/>
                </a:solidFill>
                <a:latin typeface="Microsoft Sans Serif"/>
              </a:rPr>
              <a:t>La redazione del documento del 15 maggio deve essere accurata per facilitare il lavoro della commissione ( si potrebbe predisporre una </a:t>
            </a:r>
            <a:r>
              <a:rPr b="0" lang="en-US" sz="3200" spc="-1" strike="noStrike" u="sng">
                <a:solidFill>
                  <a:srgbClr val="0000ff"/>
                </a:solidFill>
                <a:uFillTx/>
                <a:latin typeface="Microsoft Sans Serif"/>
                <a:hlinkClick r:id="rId1"/>
              </a:rPr>
              <a:t>scheda</a:t>
            </a:r>
            <a:r>
              <a:rPr b="0" lang="en-US" sz="3200" spc="-1" strike="noStrike">
                <a:solidFill>
                  <a:srgbClr val="000000"/>
                </a:solidFill>
                <a:latin typeface="Microsoft Sans Serif"/>
              </a:rPr>
              <a:t> per mettere in rilievo le tematiche trasversali affrontate durante l’anno coerenti con il percorso didattico)</a:t>
            </a:r>
            <a:br/>
            <a:endParaRPr b="0" lang="en-US" sz="3200" spc="-1" strike="noStrike">
              <a:solidFill>
                <a:srgbClr val="000000"/>
              </a:solidFill>
              <a:latin typeface="Microsoft Sans Serif"/>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7" name="TextShape 1"/>
          <p:cNvSpPr txBox="1"/>
          <p:nvPr/>
        </p:nvSpPr>
        <p:spPr>
          <a:xfrm>
            <a:off x="457200" y="76320"/>
            <a:ext cx="8229240" cy="1218960"/>
          </a:xfrm>
          <a:prstGeom prst="rect">
            <a:avLst/>
          </a:prstGeom>
          <a:noFill/>
          <a:ln>
            <a:noFill/>
          </a:ln>
        </p:spPr>
        <p:txBody>
          <a:bodyPr anchor="ctr">
            <a:noAutofit/>
          </a:bodyPr>
          <a:p>
            <a:pPr algn="ctr">
              <a:lnSpc>
                <a:spcPct val="100000"/>
              </a:lnSpc>
            </a:pPr>
            <a:r>
              <a:rPr b="0" lang="en-US" sz="3600" spc="-1" strike="noStrike">
                <a:solidFill>
                  <a:srgbClr val="ffffff"/>
                </a:solidFill>
                <a:latin typeface="Microsoft Sans Serif"/>
              </a:rPr>
              <a:t>COLLOQUIO</a:t>
            </a:r>
            <a:endParaRPr b="0" lang="en-US" sz="3600" spc="-1" strike="noStrike">
              <a:solidFill>
                <a:srgbClr val="000000"/>
              </a:solidFill>
              <a:latin typeface="Calibri"/>
            </a:endParaRPr>
          </a:p>
        </p:txBody>
      </p:sp>
      <p:sp>
        <p:nvSpPr>
          <p:cNvPr id="138" name="TextShape 2"/>
          <p:cNvSpPr txBox="1"/>
          <p:nvPr/>
        </p:nvSpPr>
        <p:spPr>
          <a:xfrm>
            <a:off x="457200" y="1600200"/>
            <a:ext cx="8229240" cy="4525560"/>
          </a:xfrm>
          <a:prstGeom prst="rect">
            <a:avLst/>
          </a:prstGeom>
          <a:noFill/>
          <a:ln>
            <a:noFill/>
          </a:ln>
        </p:spPr>
        <p:txBody>
          <a:bodyPr>
            <a:normAutofit fontScale="94000"/>
          </a:bodyPr>
          <a:p>
            <a:pPr>
              <a:lnSpc>
                <a:spcPct val="200000"/>
              </a:lnSpc>
              <a:spcBef>
                <a:spcPts val="641"/>
              </a:spcBef>
            </a:pPr>
            <a:r>
              <a:rPr b="0" lang="en-US" sz="3200" spc="-1" strike="noStrike">
                <a:solidFill>
                  <a:srgbClr val="000000"/>
                </a:solidFill>
                <a:latin typeface="Microsoft Sans Serif"/>
              </a:rPr>
              <a:t>Il giorno del colloquio il candidato sceglierà  fra tre buste contenenti i materiali predisposti dalla commissione secondo modalità̀ che dovranno evitare la riproposizione degli stessi</a:t>
            </a:r>
            <a:endParaRPr b="0" lang="en-US" sz="3200" spc="-1" strike="noStrike">
              <a:solidFill>
                <a:srgbClr val="000000"/>
              </a:solidFill>
              <a:latin typeface="Microsoft Sans Serif"/>
            </a:endParaRPr>
          </a:p>
          <a:p>
            <a:pPr>
              <a:lnSpc>
                <a:spcPct val="100000"/>
              </a:lnSpc>
              <a:spcBef>
                <a:spcPts val="641"/>
              </a:spcBef>
            </a:pPr>
            <a:endParaRPr b="0" lang="en-US" sz="3200" spc="-1" strike="noStrike">
              <a:solidFill>
                <a:srgbClr val="000000"/>
              </a:solidFill>
              <a:latin typeface="Microsoft Sans Serif"/>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 name="TextShape 1"/>
          <p:cNvSpPr txBox="1"/>
          <p:nvPr/>
        </p:nvSpPr>
        <p:spPr>
          <a:xfrm>
            <a:off x="457200" y="76320"/>
            <a:ext cx="8229240" cy="1218960"/>
          </a:xfrm>
          <a:prstGeom prst="rect">
            <a:avLst/>
          </a:prstGeom>
          <a:noFill/>
          <a:ln>
            <a:noFill/>
          </a:ln>
        </p:spPr>
        <p:txBody>
          <a:bodyPr anchor="ctr">
            <a:noAutofit/>
          </a:bodyPr>
          <a:p>
            <a:pPr algn="ctr">
              <a:lnSpc>
                <a:spcPct val="100000"/>
              </a:lnSpc>
            </a:pPr>
            <a:r>
              <a:rPr b="0" lang="en-US" sz="3600" spc="-1" strike="noStrike">
                <a:solidFill>
                  <a:srgbClr val="ffffff"/>
                </a:solidFill>
                <a:latin typeface="Microsoft Sans Serif"/>
              </a:rPr>
              <a:t>COLLOQUIO</a:t>
            </a:r>
            <a:endParaRPr b="0" lang="en-US" sz="3600" spc="-1" strike="noStrike">
              <a:solidFill>
                <a:srgbClr val="000000"/>
              </a:solidFill>
              <a:latin typeface="Calibri"/>
            </a:endParaRPr>
          </a:p>
        </p:txBody>
      </p:sp>
      <p:sp>
        <p:nvSpPr>
          <p:cNvPr id="140" name="TextShape 2"/>
          <p:cNvSpPr txBox="1"/>
          <p:nvPr/>
        </p:nvSpPr>
        <p:spPr>
          <a:xfrm>
            <a:off x="251640" y="1600200"/>
            <a:ext cx="8434800" cy="4996800"/>
          </a:xfrm>
          <a:prstGeom prst="rect">
            <a:avLst/>
          </a:prstGeom>
          <a:noFill/>
          <a:ln>
            <a:noFill/>
          </a:ln>
        </p:spPr>
        <p:txBody>
          <a:bodyPr>
            <a:normAutofit/>
          </a:bodyPr>
          <a:p>
            <a:pPr>
              <a:lnSpc>
                <a:spcPct val="100000"/>
              </a:lnSpc>
              <a:spcBef>
                <a:spcPts val="641"/>
              </a:spcBef>
            </a:pPr>
            <a:r>
              <a:rPr b="0" lang="en-US" sz="3200" spc="-1" strike="noStrike">
                <a:solidFill>
                  <a:srgbClr val="000000"/>
                </a:solidFill>
                <a:latin typeface="Microsoft Sans Serif"/>
              </a:rPr>
              <a:t>La commissione verificherà che lo studente abbia acquisito i contenuti e i metodi propri delle discipline e la capacità di collegare le conoscenze per argomentare, utilizzando anche la lingua straniera (CLIL). Quest’ultimo caso è possibile solo se il docente della disciplina coinvolta fa parte della commissione di esame in qualità̀ di membro interno (comma 4). </a:t>
            </a:r>
            <a:endParaRPr b="0" lang="en-US" sz="3200" spc="-1" strike="noStrike">
              <a:solidFill>
                <a:srgbClr val="000000"/>
              </a:solidFill>
              <a:latin typeface="Microsoft Sans Serif"/>
            </a:endParaRPr>
          </a:p>
          <a:p>
            <a:pPr>
              <a:lnSpc>
                <a:spcPct val="100000"/>
              </a:lnSpc>
              <a:spcBef>
                <a:spcPts val="641"/>
              </a:spcBef>
            </a:pPr>
            <a:endParaRPr b="0" lang="en-US" sz="3200" spc="-1" strike="noStrike">
              <a:solidFill>
                <a:srgbClr val="000000"/>
              </a:solidFill>
              <a:latin typeface="Microsoft Sans Serif"/>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1" name="TextShape 1"/>
          <p:cNvSpPr txBox="1"/>
          <p:nvPr/>
        </p:nvSpPr>
        <p:spPr>
          <a:xfrm>
            <a:off x="457200" y="76320"/>
            <a:ext cx="8229240" cy="1218960"/>
          </a:xfrm>
          <a:prstGeom prst="rect">
            <a:avLst/>
          </a:prstGeom>
          <a:noFill/>
          <a:ln>
            <a:noFill/>
          </a:ln>
        </p:spPr>
        <p:txBody>
          <a:bodyPr anchor="ctr">
            <a:normAutofit fontScale="61000"/>
          </a:bodyPr>
          <a:p>
            <a:pPr algn="ctr">
              <a:lnSpc>
                <a:spcPct val="100000"/>
              </a:lnSpc>
            </a:pPr>
            <a:r>
              <a:rPr b="0" lang="en-US" sz="3600" spc="-1" strike="noStrike">
                <a:solidFill>
                  <a:srgbClr val="ffffff"/>
                </a:solidFill>
                <a:latin typeface="Microsoft Sans Serif"/>
              </a:rPr>
              <a:t>Percorsi per le competenze trasversali e l’orientamento (alternanza)</a:t>
            </a:r>
            <a:br/>
            <a:endParaRPr b="0" lang="en-US" sz="3600" spc="-1" strike="noStrike">
              <a:solidFill>
                <a:srgbClr val="000000"/>
              </a:solidFill>
              <a:latin typeface="Calibri"/>
            </a:endParaRPr>
          </a:p>
        </p:txBody>
      </p:sp>
      <p:sp>
        <p:nvSpPr>
          <p:cNvPr id="142" name="TextShape 2"/>
          <p:cNvSpPr txBox="1"/>
          <p:nvPr/>
        </p:nvSpPr>
        <p:spPr>
          <a:xfrm>
            <a:off x="228600" y="1600200"/>
            <a:ext cx="8457840" cy="5105160"/>
          </a:xfrm>
          <a:prstGeom prst="rect">
            <a:avLst/>
          </a:prstGeom>
          <a:noFill/>
          <a:ln>
            <a:noFill/>
          </a:ln>
        </p:spPr>
        <p:txBody>
          <a:bodyPr>
            <a:normAutofit fontScale="64000"/>
          </a:bodyPr>
          <a:p>
            <a:pPr>
              <a:lnSpc>
                <a:spcPct val="100000"/>
              </a:lnSpc>
              <a:spcBef>
                <a:spcPts val="641"/>
              </a:spcBef>
            </a:pPr>
            <a:r>
              <a:rPr b="0" lang="en-US" sz="3200" spc="-1" strike="noStrike">
                <a:solidFill>
                  <a:srgbClr val="000000"/>
                </a:solidFill>
                <a:latin typeface="Microsoft Sans Serif"/>
              </a:rPr>
              <a:t>In linea con il D. Lgs.62/2017 (</a:t>
            </a:r>
            <a:r>
              <a:rPr b="0" lang="en-US" sz="3200" spc="-1" strike="noStrike" u="sng">
                <a:solidFill>
                  <a:srgbClr val="0000ff"/>
                </a:solidFill>
                <a:uFillTx/>
                <a:latin typeface="Microsoft Sans Serif"/>
                <a:hlinkClick r:id="rId1"/>
              </a:rPr>
              <a:t>art. 17, comma 9</a:t>
            </a:r>
            <a:r>
              <a:rPr b="0" lang="en-US" sz="3200" spc="-1" strike="noStrike">
                <a:solidFill>
                  <a:srgbClr val="000000"/>
                </a:solidFill>
                <a:latin typeface="Microsoft Sans Serif"/>
              </a:rPr>
              <a:t>) e il </a:t>
            </a:r>
            <a:r>
              <a:rPr b="0" lang="en-US" sz="3200" spc="-1" strike="noStrike" u="sng">
                <a:solidFill>
                  <a:srgbClr val="0000ff"/>
                </a:solidFill>
                <a:uFillTx/>
                <a:latin typeface="Microsoft Sans Serif"/>
                <a:hlinkClick r:id="rId2"/>
              </a:rPr>
              <a:t>D.M. 37/2019</a:t>
            </a:r>
            <a:r>
              <a:rPr b="0" lang="en-US" sz="3200" spc="-1" strike="noStrike">
                <a:solidFill>
                  <a:srgbClr val="000000"/>
                </a:solidFill>
                <a:latin typeface="Microsoft Sans Serif"/>
              </a:rPr>
              <a:t>, il candidato interno espone, mediante una breve relazione e/o un elaborato multimediale, le esperienze svolte durante i percorsi per le competenze trasversali e l’orientamento, mettendo in luce:</a:t>
            </a:r>
            <a:endParaRPr b="0" lang="en-US" sz="3200" spc="-1" strike="noStrike">
              <a:solidFill>
                <a:srgbClr val="000000"/>
              </a:solidFill>
              <a:latin typeface="Microsoft Sans Serif"/>
            </a:endParaRPr>
          </a:p>
          <a:p>
            <a:pPr marL="343080" indent="-342720">
              <a:lnSpc>
                <a:spcPct val="100000"/>
              </a:lnSpc>
              <a:spcBef>
                <a:spcPts val="641"/>
              </a:spcBef>
              <a:buClr>
                <a:srgbClr val="000000"/>
              </a:buClr>
              <a:buFont typeface="Wingdings" charset="2"/>
              <a:buChar char=""/>
            </a:pPr>
            <a:r>
              <a:rPr b="0" lang="en-US" sz="3200" spc="-1" strike="noStrike">
                <a:solidFill>
                  <a:srgbClr val="000000"/>
                </a:solidFill>
                <a:latin typeface="Microsoft Sans Serif"/>
              </a:rPr>
              <a:t>natura e caratteristiche delle attività̀</a:t>
            </a:r>
            <a:endParaRPr b="0" lang="en-US" sz="3200" spc="-1" strike="noStrike">
              <a:solidFill>
                <a:srgbClr val="000000"/>
              </a:solidFill>
              <a:latin typeface="Microsoft Sans Serif"/>
            </a:endParaRPr>
          </a:p>
          <a:p>
            <a:pPr marL="343080" indent="-342720">
              <a:lnSpc>
                <a:spcPct val="100000"/>
              </a:lnSpc>
              <a:spcBef>
                <a:spcPts val="641"/>
              </a:spcBef>
              <a:buClr>
                <a:srgbClr val="000000"/>
              </a:buClr>
              <a:buFont typeface="Wingdings" charset="2"/>
              <a:buChar char=""/>
            </a:pPr>
            <a:r>
              <a:rPr b="0" lang="en-US" sz="3200" spc="-1" strike="noStrike">
                <a:solidFill>
                  <a:srgbClr val="000000"/>
                </a:solidFill>
                <a:latin typeface="Microsoft Sans Serif"/>
              </a:rPr>
              <a:t>relazione tra attività e competenze specifiche e trasversali acquisite</a:t>
            </a:r>
            <a:endParaRPr b="0" lang="en-US" sz="3200" spc="-1" strike="noStrike">
              <a:solidFill>
                <a:srgbClr val="000000"/>
              </a:solidFill>
              <a:latin typeface="Microsoft Sans Serif"/>
            </a:endParaRPr>
          </a:p>
          <a:p>
            <a:pPr marL="343080" indent="-342720">
              <a:lnSpc>
                <a:spcPct val="100000"/>
              </a:lnSpc>
              <a:spcBef>
                <a:spcPts val="641"/>
              </a:spcBef>
              <a:buClr>
                <a:srgbClr val="000000"/>
              </a:buClr>
              <a:buFont typeface="Wingdings" charset="2"/>
              <a:buChar char=""/>
            </a:pPr>
            <a:r>
              <a:rPr b="0" lang="en-US" sz="3200" spc="-1" strike="noStrike">
                <a:solidFill>
                  <a:srgbClr val="000000"/>
                </a:solidFill>
                <a:latin typeface="Microsoft Sans Serif"/>
              </a:rPr>
              <a:t>riflessione in un’ottica orientativa sulla significatività̀ e sulla ricaduta di tali attività̀ sulle opportunità̀ di studio e/o di lavoro postdiploma.</a:t>
            </a:r>
            <a:endParaRPr b="0" lang="en-US" sz="3200" spc="-1" strike="noStrike">
              <a:solidFill>
                <a:srgbClr val="000000"/>
              </a:solidFill>
              <a:latin typeface="Microsoft Sans Serif"/>
            </a:endParaRPr>
          </a:p>
          <a:p>
            <a:pPr>
              <a:lnSpc>
                <a:spcPct val="100000"/>
              </a:lnSpc>
              <a:spcBef>
                <a:spcPts val="641"/>
              </a:spcBef>
            </a:pPr>
            <a:endParaRPr b="0" lang="en-US" sz="3200" spc="-1" strike="noStrike">
              <a:solidFill>
                <a:srgbClr val="000000"/>
              </a:solidFill>
              <a:latin typeface="Microsoft Sans Serif"/>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 name="TextShape 1"/>
          <p:cNvSpPr txBox="1"/>
          <p:nvPr/>
        </p:nvSpPr>
        <p:spPr>
          <a:xfrm>
            <a:off x="457200" y="76320"/>
            <a:ext cx="8229240" cy="1218960"/>
          </a:xfrm>
          <a:prstGeom prst="rect">
            <a:avLst/>
          </a:prstGeom>
          <a:noFill/>
          <a:ln>
            <a:noFill/>
          </a:ln>
        </p:spPr>
        <p:txBody>
          <a:bodyPr anchor="ctr">
            <a:noAutofit/>
          </a:bodyPr>
          <a:p>
            <a:pPr algn="ctr">
              <a:lnSpc>
                <a:spcPct val="100000"/>
              </a:lnSpc>
            </a:pPr>
            <a:r>
              <a:rPr b="0" lang="en-US" sz="3600" spc="-1" strike="noStrike">
                <a:solidFill>
                  <a:srgbClr val="ffffff"/>
                </a:solidFill>
                <a:latin typeface="Microsoft Sans Serif"/>
              </a:rPr>
              <a:t>CANDIDATI ESTERNI</a:t>
            </a:r>
            <a:endParaRPr b="0" lang="en-US" sz="3600" spc="-1" strike="noStrike">
              <a:solidFill>
                <a:srgbClr val="000000"/>
              </a:solidFill>
              <a:latin typeface="Calibri"/>
            </a:endParaRPr>
          </a:p>
        </p:txBody>
      </p:sp>
      <p:sp>
        <p:nvSpPr>
          <p:cNvPr id="144" name="TextShape 2"/>
          <p:cNvSpPr txBox="1"/>
          <p:nvPr/>
        </p:nvSpPr>
        <p:spPr>
          <a:xfrm>
            <a:off x="457200" y="1600200"/>
            <a:ext cx="8229240" cy="4525560"/>
          </a:xfrm>
          <a:prstGeom prst="rect">
            <a:avLst/>
          </a:prstGeom>
          <a:noFill/>
          <a:ln>
            <a:noFill/>
          </a:ln>
        </p:spPr>
        <p:txBody>
          <a:bodyPr>
            <a:normAutofit fontScale="87000"/>
          </a:bodyPr>
          <a:p>
            <a:pPr>
              <a:lnSpc>
                <a:spcPct val="150000"/>
              </a:lnSpc>
              <a:spcBef>
                <a:spcPts val="641"/>
              </a:spcBef>
            </a:pPr>
            <a:r>
              <a:rPr b="0" lang="en-US" sz="3200" spc="-1" strike="noStrike">
                <a:solidFill>
                  <a:srgbClr val="000000"/>
                </a:solidFill>
                <a:latin typeface="Microsoft Sans Serif"/>
              </a:rPr>
              <a:t>Per quanto riguarda i candidati esterni, la commissione tiene conto anche delle eventuali esperienze di alternanza, o di esperienze a esse assimilabili, che il candidato </a:t>
            </a:r>
            <a:r>
              <a:rPr b="0" i="1" lang="en-US" sz="3200" spc="-1" strike="noStrike">
                <a:solidFill>
                  <a:srgbClr val="000000"/>
                </a:solidFill>
                <a:latin typeface="Microsoft Sans Serif"/>
              </a:rPr>
              <a:t>può̀ presentare attraverso una breve relazione e/o un elaborato multimediale</a:t>
            </a:r>
            <a:endParaRPr b="0" lang="en-US" sz="3200" spc="-1" strike="noStrike">
              <a:solidFill>
                <a:srgbClr val="000000"/>
              </a:solidFill>
              <a:latin typeface="Microsoft Sans Serif"/>
            </a:endParaRPr>
          </a:p>
          <a:p>
            <a:pPr>
              <a:lnSpc>
                <a:spcPct val="150000"/>
              </a:lnSpc>
              <a:spcBef>
                <a:spcPts val="641"/>
              </a:spcBef>
            </a:pPr>
            <a:endParaRPr b="0" lang="en-US" sz="3200" spc="-1" strike="noStrike">
              <a:solidFill>
                <a:srgbClr val="000000"/>
              </a:solidFill>
              <a:latin typeface="Microsoft Sans Serif"/>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 name="TextShape 1"/>
          <p:cNvSpPr txBox="1"/>
          <p:nvPr/>
        </p:nvSpPr>
        <p:spPr>
          <a:xfrm>
            <a:off x="457200" y="76320"/>
            <a:ext cx="8229240" cy="1218960"/>
          </a:xfrm>
          <a:prstGeom prst="rect">
            <a:avLst/>
          </a:prstGeom>
          <a:noFill/>
          <a:ln>
            <a:noFill/>
          </a:ln>
        </p:spPr>
        <p:txBody>
          <a:bodyPr anchor="ctr">
            <a:noAutofit/>
          </a:bodyPr>
          <a:p>
            <a:pPr algn="ctr">
              <a:lnSpc>
                <a:spcPct val="100000"/>
              </a:lnSpc>
            </a:pPr>
            <a:r>
              <a:rPr b="0" lang="en-US" sz="3600" spc="-1" strike="noStrike">
                <a:solidFill>
                  <a:srgbClr val="ffffff"/>
                </a:solidFill>
                <a:latin typeface="Microsoft Sans Serif"/>
              </a:rPr>
              <a:t>Cittadinanza e Costituzione (comma 1)</a:t>
            </a:r>
            <a:br/>
            <a:endParaRPr b="0" lang="en-US" sz="3600" spc="-1" strike="noStrike">
              <a:solidFill>
                <a:srgbClr val="000000"/>
              </a:solidFill>
              <a:latin typeface="Calibri"/>
            </a:endParaRPr>
          </a:p>
        </p:txBody>
      </p:sp>
      <p:sp>
        <p:nvSpPr>
          <p:cNvPr id="146" name="TextShape 2"/>
          <p:cNvSpPr txBox="1"/>
          <p:nvPr/>
        </p:nvSpPr>
        <p:spPr>
          <a:xfrm>
            <a:off x="457200" y="1600200"/>
            <a:ext cx="8229240" cy="4525560"/>
          </a:xfrm>
          <a:prstGeom prst="rect">
            <a:avLst/>
          </a:prstGeom>
          <a:noFill/>
          <a:ln>
            <a:noFill/>
          </a:ln>
        </p:spPr>
        <p:txBody>
          <a:bodyPr>
            <a:normAutofit fontScale="81000"/>
          </a:bodyPr>
          <a:p>
            <a:pPr>
              <a:lnSpc>
                <a:spcPct val="100000"/>
              </a:lnSpc>
              <a:spcBef>
                <a:spcPts val="641"/>
              </a:spcBef>
            </a:pPr>
            <a:r>
              <a:rPr b="0" lang="en-US" sz="3200" spc="-1" strike="noStrike">
                <a:solidFill>
                  <a:srgbClr val="000000"/>
                </a:solidFill>
                <a:latin typeface="Microsoft Sans Serif"/>
              </a:rPr>
              <a:t>Parte del colloquio è anche dedicata alle attività̀, ai percorsi e ai progetti svolti nell’ambito di «Cittadinanza e Costituzione», inseriti nel curriculum scolastico, descritti nel documento del consiglio di classe e realizzati in coerenza con gli obiettivi del PTOF.</a:t>
            </a:r>
            <a:br/>
            <a:r>
              <a:rPr b="0" lang="en-US" sz="3200" spc="-1" strike="noStrike">
                <a:solidFill>
                  <a:srgbClr val="000000"/>
                </a:solidFill>
                <a:latin typeface="Microsoft Sans Serif"/>
              </a:rPr>
              <a:t>Gli argomenti e le attività possono spaziare dai temi della Costituzione, ai diritti universali, dalle pari opportunità al benessere sociale </a:t>
            </a:r>
            <a:endParaRPr b="0" lang="en-US" sz="3200" spc="-1" strike="noStrike">
              <a:solidFill>
                <a:srgbClr val="000000"/>
              </a:solidFill>
              <a:latin typeface="Microsoft Sans Serif"/>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7" name="TextShape 1"/>
          <p:cNvSpPr txBox="1"/>
          <p:nvPr/>
        </p:nvSpPr>
        <p:spPr>
          <a:xfrm>
            <a:off x="457200" y="76320"/>
            <a:ext cx="8229240" cy="1218960"/>
          </a:xfrm>
          <a:prstGeom prst="rect">
            <a:avLst/>
          </a:prstGeom>
          <a:noFill/>
          <a:ln>
            <a:noFill/>
          </a:ln>
        </p:spPr>
        <p:txBody>
          <a:bodyPr anchor="ctr">
            <a:normAutofit fontScale="61000"/>
          </a:bodyPr>
          <a:p>
            <a:pPr algn="ctr">
              <a:lnSpc>
                <a:spcPct val="100000"/>
              </a:lnSpc>
            </a:pPr>
            <a:r>
              <a:rPr b="0" lang="en-US" sz="3600" spc="-1" strike="noStrike">
                <a:solidFill>
                  <a:srgbClr val="ffffff"/>
                </a:solidFill>
                <a:latin typeface="Microsoft Sans Serif"/>
              </a:rPr>
              <a:t>Alunni DSA e con disabilità (D.M.37/2019 comma 6)</a:t>
            </a:r>
            <a:br/>
            <a:endParaRPr b="0" lang="en-US" sz="3600" spc="-1" strike="noStrike">
              <a:solidFill>
                <a:srgbClr val="000000"/>
              </a:solidFill>
              <a:latin typeface="Calibri"/>
            </a:endParaRPr>
          </a:p>
        </p:txBody>
      </p:sp>
      <p:sp>
        <p:nvSpPr>
          <p:cNvPr id="148" name="TextShape 2"/>
          <p:cNvSpPr txBox="1"/>
          <p:nvPr/>
        </p:nvSpPr>
        <p:spPr>
          <a:xfrm>
            <a:off x="457200" y="1600200"/>
            <a:ext cx="8229240" cy="4525560"/>
          </a:xfrm>
          <a:prstGeom prst="rect">
            <a:avLst/>
          </a:prstGeom>
          <a:noFill/>
          <a:ln>
            <a:noFill/>
          </a:ln>
        </p:spPr>
        <p:txBody>
          <a:bodyPr>
            <a:noAutofit/>
          </a:bodyPr>
          <a:p>
            <a:pPr>
              <a:lnSpc>
                <a:spcPct val="250000"/>
              </a:lnSpc>
              <a:spcBef>
                <a:spcPts val="641"/>
              </a:spcBef>
            </a:pPr>
            <a:r>
              <a:rPr b="0" lang="en-US" sz="3200" spc="-1" strike="noStrike">
                <a:solidFill>
                  <a:srgbClr val="000000"/>
                </a:solidFill>
                <a:latin typeface="Microsoft Sans Serif"/>
              </a:rPr>
              <a:t>Per i casi di alunni con DSA e disabilità si continua a far riferimento all’articolo </a:t>
            </a:r>
            <a:r>
              <a:rPr b="0" lang="en-US" sz="3200" spc="-1" strike="noStrike" u="sng">
                <a:solidFill>
                  <a:srgbClr val="0000ff"/>
                </a:solidFill>
                <a:uFillTx/>
                <a:latin typeface="Microsoft Sans Serif"/>
                <a:hlinkClick r:id="rId1"/>
              </a:rPr>
              <a:t>20 del D. </a:t>
            </a:r>
            <a:r>
              <a:rPr b="0" lang="en-US" sz="3200" spc="-1" strike="noStrike" u="sng">
                <a:solidFill>
                  <a:srgbClr val="0000ff"/>
                </a:solidFill>
                <a:uFillTx/>
                <a:latin typeface="Microsoft Sans Serif"/>
                <a:hlinkClick r:id="rId2"/>
              </a:rPr>
              <a:t>Lgs</a:t>
            </a:r>
            <a:r>
              <a:rPr b="0" lang="en-US" sz="3200" spc="-1" strike="noStrike" u="sng">
                <a:solidFill>
                  <a:srgbClr val="0000ff"/>
                </a:solidFill>
                <a:uFillTx/>
                <a:latin typeface="Microsoft Sans Serif"/>
                <a:hlinkClick r:id="rId3"/>
              </a:rPr>
              <a:t> 62/2017</a:t>
            </a:r>
            <a:endParaRPr b="0" lang="en-US" sz="3200" spc="-1" strike="noStrike">
              <a:solidFill>
                <a:srgbClr val="000000"/>
              </a:solidFill>
              <a:latin typeface="Microsoft Sans Serif"/>
            </a:endParaRPr>
          </a:p>
          <a:p>
            <a:pPr>
              <a:lnSpc>
                <a:spcPct val="100000"/>
              </a:lnSpc>
              <a:spcBef>
                <a:spcPts val="641"/>
              </a:spcBef>
            </a:pPr>
            <a:endParaRPr b="0" lang="en-US" sz="3200" spc="-1" strike="noStrike">
              <a:solidFill>
                <a:srgbClr val="000000"/>
              </a:solidFill>
              <a:latin typeface="Microsoft Sans Serif"/>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 name="TextShape 1"/>
          <p:cNvSpPr txBox="1"/>
          <p:nvPr/>
        </p:nvSpPr>
        <p:spPr>
          <a:xfrm>
            <a:off x="457200" y="76320"/>
            <a:ext cx="8229240" cy="1218960"/>
          </a:xfrm>
          <a:prstGeom prst="rect">
            <a:avLst/>
          </a:prstGeom>
          <a:noFill/>
          <a:ln>
            <a:noFill/>
          </a:ln>
        </p:spPr>
        <p:txBody>
          <a:bodyPr anchor="ctr">
            <a:noAutofit/>
          </a:bodyPr>
          <a:p>
            <a:pPr algn="ctr">
              <a:lnSpc>
                <a:spcPct val="100000"/>
              </a:lnSpc>
            </a:pPr>
            <a:r>
              <a:rPr b="0" lang="en-US" sz="3600" spc="-1" strike="noStrike">
                <a:solidFill>
                  <a:srgbClr val="ffffff"/>
                </a:solidFill>
                <a:latin typeface="Microsoft Sans Serif"/>
              </a:rPr>
              <a:t>Alunni DSA e con disabilità (D.Lgs 62/2017 art.20, commi 1,2)</a:t>
            </a:r>
            <a:endParaRPr b="0" lang="en-US" sz="3600" spc="-1" strike="noStrike">
              <a:solidFill>
                <a:srgbClr val="000000"/>
              </a:solidFill>
              <a:latin typeface="Calibri"/>
            </a:endParaRPr>
          </a:p>
        </p:txBody>
      </p:sp>
      <p:sp>
        <p:nvSpPr>
          <p:cNvPr id="150" name="TextShape 2"/>
          <p:cNvSpPr txBox="1"/>
          <p:nvPr/>
        </p:nvSpPr>
        <p:spPr>
          <a:xfrm>
            <a:off x="323640" y="1600200"/>
            <a:ext cx="8820000" cy="4924800"/>
          </a:xfrm>
          <a:prstGeom prst="rect">
            <a:avLst/>
          </a:prstGeom>
          <a:noFill/>
          <a:ln>
            <a:noFill/>
          </a:ln>
        </p:spPr>
        <p:txBody>
          <a:bodyPr>
            <a:normAutofit fontScale="1000"/>
          </a:bodyPr>
          <a:p>
            <a:pPr>
              <a:lnSpc>
                <a:spcPct val="120000"/>
              </a:lnSpc>
              <a:spcBef>
                <a:spcPts val="1919"/>
              </a:spcBef>
            </a:pPr>
            <a:r>
              <a:rPr b="0" lang="en-US" sz="9600" spc="-1" strike="noStrike">
                <a:solidFill>
                  <a:srgbClr val="000000"/>
                </a:solidFill>
                <a:latin typeface="Microsoft Sans Serif"/>
              </a:rPr>
              <a:t>1. Il consiglio di classe stabilisce la tipologia delle prove d'esame e se le stesse hanno valore equipollente all'interno del PEI.</a:t>
            </a:r>
            <a:endParaRPr b="0" lang="en-US" sz="9600" spc="-1" strike="noStrike">
              <a:solidFill>
                <a:srgbClr val="000000"/>
              </a:solidFill>
              <a:latin typeface="Microsoft Sans Serif"/>
            </a:endParaRPr>
          </a:p>
          <a:p>
            <a:pPr>
              <a:lnSpc>
                <a:spcPct val="120000"/>
              </a:lnSpc>
              <a:spcBef>
                <a:spcPts val="1919"/>
              </a:spcBef>
            </a:pPr>
            <a:r>
              <a:rPr b="0" lang="en-US" sz="9600" spc="-1" strike="noStrike">
                <a:solidFill>
                  <a:srgbClr val="000000"/>
                </a:solidFill>
                <a:latin typeface="Microsoft Sans Serif"/>
              </a:rPr>
              <a:t> </a:t>
            </a:r>
            <a:r>
              <a:rPr b="0" lang="en-US" sz="9600" spc="-1" strike="noStrike">
                <a:solidFill>
                  <a:srgbClr val="000000"/>
                </a:solidFill>
                <a:latin typeface="Microsoft Sans Serif"/>
              </a:rPr>
              <a:t>2. La commissione d'esame, sulla base della documentazione fornita dal consiglio di classe, relativa alle attività svolte, alle valutazioni effettuate e all'assistenza prevista per l'autonomia e la comunicazione, predispone una o più prove differenziate, in linea con gli interventi educativo-didattici attuati sulla base del PEI e con le modalità di valutazione in esso previste. Tali prove, ove di valore equipollente, determinano il rilascio del titolo di studio conclusivo del secondo ciclo di istruzione. Nel diploma finale non viene fatta menzione dello svolgimento di prove differenziate.</a:t>
            </a:r>
            <a:endParaRPr b="0" lang="en-US" sz="9600" spc="-1" strike="noStrike">
              <a:solidFill>
                <a:srgbClr val="000000"/>
              </a:solidFill>
              <a:latin typeface="Microsoft Sans Serif"/>
            </a:endParaRPr>
          </a:p>
          <a:p>
            <a:pPr>
              <a:lnSpc>
                <a:spcPct val="100000"/>
              </a:lnSpc>
              <a:spcBef>
                <a:spcPts val="641"/>
              </a:spcBef>
            </a:pPr>
            <a:r>
              <a:rPr b="0" lang="en-US" sz="3200" spc="-1" strike="noStrike">
                <a:solidFill>
                  <a:srgbClr val="000000"/>
                </a:solidFill>
                <a:latin typeface="Microsoft Sans Serif"/>
              </a:rPr>
              <a:t> </a:t>
            </a:r>
            <a:endParaRPr b="0" lang="en-US" sz="3200" spc="-1" strike="noStrike">
              <a:solidFill>
                <a:srgbClr val="000000"/>
              </a:solidFill>
              <a:latin typeface="Microsoft Sans Serif"/>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1" name="TextShape 1"/>
          <p:cNvSpPr txBox="1"/>
          <p:nvPr/>
        </p:nvSpPr>
        <p:spPr>
          <a:xfrm>
            <a:off x="457200" y="76320"/>
            <a:ext cx="8229240" cy="1218960"/>
          </a:xfrm>
          <a:prstGeom prst="rect">
            <a:avLst/>
          </a:prstGeom>
          <a:noFill/>
          <a:ln>
            <a:noFill/>
          </a:ln>
        </p:spPr>
        <p:txBody>
          <a:bodyPr anchor="ctr">
            <a:noAutofit/>
          </a:bodyPr>
          <a:p>
            <a:pPr algn="ctr">
              <a:lnSpc>
                <a:spcPct val="100000"/>
              </a:lnSpc>
            </a:pPr>
            <a:r>
              <a:rPr b="0" lang="en-US" sz="3600" spc="-1" strike="noStrike">
                <a:solidFill>
                  <a:srgbClr val="ffffff"/>
                </a:solidFill>
                <a:latin typeface="Microsoft Sans Serif"/>
              </a:rPr>
              <a:t>Alunni DSA e con disabilità (D.Lgs 62/2017 art.20, commi 3,4)</a:t>
            </a:r>
            <a:endParaRPr b="0" lang="en-US" sz="3600" spc="-1" strike="noStrike">
              <a:solidFill>
                <a:srgbClr val="000000"/>
              </a:solidFill>
              <a:latin typeface="Calibri"/>
            </a:endParaRPr>
          </a:p>
        </p:txBody>
      </p:sp>
      <p:sp>
        <p:nvSpPr>
          <p:cNvPr id="152" name="TextShape 2"/>
          <p:cNvSpPr txBox="1"/>
          <p:nvPr/>
        </p:nvSpPr>
        <p:spPr>
          <a:xfrm>
            <a:off x="457200" y="1600200"/>
            <a:ext cx="8229240" cy="4525560"/>
          </a:xfrm>
          <a:prstGeom prst="rect">
            <a:avLst/>
          </a:prstGeom>
          <a:noFill/>
          <a:ln>
            <a:noFill/>
          </a:ln>
        </p:spPr>
        <p:txBody>
          <a:bodyPr>
            <a:noAutofit/>
          </a:bodyPr>
          <a:p>
            <a:pPr>
              <a:lnSpc>
                <a:spcPct val="100000"/>
              </a:lnSpc>
              <a:spcBef>
                <a:spcPts val="641"/>
              </a:spcBef>
            </a:pPr>
            <a:r>
              <a:rPr b="0" lang="en-US" sz="3200" spc="-1" strike="noStrike">
                <a:solidFill>
                  <a:srgbClr val="000000"/>
                </a:solidFill>
                <a:latin typeface="Microsoft Sans Serif"/>
              </a:rPr>
              <a:t>3. Per la predisposizione, lo svolgimento e la correzione delle prove d'esame, la commissione può avvalersi del supporto dei docenti e degli esperti che hanno seguito lo studente durante l'anno scolastico.</a:t>
            </a:r>
            <a:endParaRPr b="0" lang="en-US" sz="3200" spc="-1" strike="noStrike">
              <a:solidFill>
                <a:srgbClr val="000000"/>
              </a:solidFill>
              <a:latin typeface="Microsoft Sans Serif"/>
            </a:endParaRPr>
          </a:p>
          <a:p>
            <a:pPr>
              <a:lnSpc>
                <a:spcPct val="100000"/>
              </a:lnSpc>
              <a:spcBef>
                <a:spcPts val="641"/>
              </a:spcBef>
            </a:pPr>
            <a:r>
              <a:rPr b="0" lang="en-US" sz="3200" spc="-1" strike="noStrike">
                <a:solidFill>
                  <a:srgbClr val="000000"/>
                </a:solidFill>
                <a:latin typeface="Microsoft Sans Serif"/>
              </a:rPr>
              <a:t> </a:t>
            </a:r>
            <a:r>
              <a:rPr b="0" lang="en-US" sz="3200" spc="-1" strike="noStrike">
                <a:solidFill>
                  <a:srgbClr val="000000"/>
                </a:solidFill>
                <a:latin typeface="Microsoft Sans Serif"/>
              </a:rPr>
              <a:t>4. La commissione potrà assegnare un tempo differenziato per l'effettuazione delle prove da parte del candidato con disabilità.</a:t>
            </a:r>
            <a:endParaRPr b="0" lang="en-US" sz="3200" spc="-1" strike="noStrike">
              <a:solidFill>
                <a:srgbClr val="000000"/>
              </a:solidFill>
              <a:latin typeface="Microsoft Sans Serif"/>
            </a:endParaRPr>
          </a:p>
          <a:p>
            <a:pPr>
              <a:lnSpc>
                <a:spcPct val="100000"/>
              </a:lnSpc>
              <a:spcBef>
                <a:spcPts val="641"/>
              </a:spcBef>
            </a:pPr>
            <a:endParaRPr b="0" lang="en-US" sz="3200" spc="-1" strike="noStrike">
              <a:solidFill>
                <a:srgbClr val="000000"/>
              </a:solidFill>
              <a:latin typeface="Microsoft Sans Serif"/>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94" name="Picture 5" descr=""/>
          <p:cNvPicPr/>
          <p:nvPr/>
        </p:nvPicPr>
        <p:blipFill>
          <a:blip r:embed="rId1"/>
          <a:stretch/>
        </p:blipFill>
        <p:spPr>
          <a:xfrm>
            <a:off x="4724280" y="4516560"/>
            <a:ext cx="1980720" cy="1482120"/>
          </a:xfrm>
          <a:prstGeom prst="rect">
            <a:avLst/>
          </a:prstGeom>
          <a:ln w="88920">
            <a:solidFill>
              <a:srgbClr val="ffffff"/>
            </a:solidFill>
            <a:miter/>
          </a:ln>
          <a:effectLst>
            <a:outerShdw algn="tl" blurRad="55000" dir="5400000" dist="18000" rotWithShape="0">
              <a:srgbClr val="000000">
                <a:alpha val="40000"/>
              </a:srgbClr>
            </a:outerShdw>
          </a:effectLst>
          <a:scene3d>
            <a:camera prst="orthographicFront"/>
            <a:lightRig dir="t" rig="twoPt">
              <a:rot lat="0" lon="0" rev="7200000"/>
            </a:lightRig>
          </a:scene3d>
          <a:sp3d>
            <a:bevelT w="25400" h="19050"/>
            <a:contourClr>
              <a:srgbClr val="ffffff"/>
            </a:contourClr>
          </a:sp3d>
        </p:spPr>
      </p:pic>
      <p:pic>
        <p:nvPicPr>
          <p:cNvPr id="95" name="Picture 4" descr=""/>
          <p:cNvPicPr/>
          <p:nvPr/>
        </p:nvPicPr>
        <p:blipFill>
          <a:blip r:embed="rId2"/>
          <a:stretch/>
        </p:blipFill>
        <p:spPr>
          <a:xfrm>
            <a:off x="4724280" y="2037600"/>
            <a:ext cx="1980720" cy="1715400"/>
          </a:xfrm>
          <a:prstGeom prst="rect">
            <a:avLst/>
          </a:prstGeom>
          <a:ln w="88920">
            <a:solidFill>
              <a:srgbClr val="ffffff"/>
            </a:solidFill>
            <a:miter/>
          </a:ln>
          <a:effectLst>
            <a:outerShdw algn="tl" blurRad="55000" dir="5400000" dist="18000" rotWithShape="0">
              <a:srgbClr val="000000">
                <a:alpha val="40000"/>
              </a:srgbClr>
            </a:outerShdw>
          </a:effectLst>
          <a:scene3d>
            <a:camera prst="orthographicFront"/>
            <a:lightRig dir="t" rig="twoPt">
              <a:rot lat="0" lon="0" rev="7200000"/>
            </a:lightRig>
          </a:scene3d>
          <a:sp3d>
            <a:bevelT w="25400" h="19050"/>
            <a:contourClr>
              <a:srgbClr val="ffffff"/>
            </a:contourClr>
          </a:sp3d>
        </p:spPr>
      </p:pic>
      <p:sp>
        <p:nvSpPr>
          <p:cNvPr id="96" name="TextShape 1"/>
          <p:cNvSpPr txBox="1"/>
          <p:nvPr/>
        </p:nvSpPr>
        <p:spPr>
          <a:xfrm>
            <a:off x="457200" y="76320"/>
            <a:ext cx="8229240" cy="1218960"/>
          </a:xfrm>
          <a:prstGeom prst="rect">
            <a:avLst/>
          </a:prstGeom>
          <a:noFill/>
          <a:ln>
            <a:noFill/>
          </a:ln>
        </p:spPr>
        <p:txBody>
          <a:bodyPr anchor="ctr">
            <a:noAutofit/>
          </a:bodyPr>
          <a:p>
            <a:pPr algn="ctr">
              <a:lnSpc>
                <a:spcPct val="100000"/>
              </a:lnSpc>
            </a:pPr>
            <a:r>
              <a:rPr b="0" lang="en-US" sz="3600" spc="-1" strike="noStrike">
                <a:solidFill>
                  <a:srgbClr val="ffffff"/>
                </a:solidFill>
                <a:latin typeface="Microsoft Sans Serif"/>
              </a:rPr>
              <a:t>Regioni</a:t>
            </a:r>
            <a:endParaRPr b="0" lang="en-US" sz="3600" spc="-1" strike="noStrike">
              <a:solidFill>
                <a:srgbClr val="000000"/>
              </a:solidFill>
              <a:latin typeface="Calibri"/>
            </a:endParaRPr>
          </a:p>
        </p:txBody>
      </p:sp>
      <p:sp>
        <p:nvSpPr>
          <p:cNvPr id="97" name="CustomShape 2"/>
          <p:cNvSpPr/>
          <p:nvPr/>
        </p:nvSpPr>
        <p:spPr>
          <a:xfrm>
            <a:off x="2373840" y="2076840"/>
            <a:ext cx="1980720" cy="1828440"/>
          </a:xfrm>
          <a:prstGeom prst="rect">
            <a:avLst/>
          </a:prstGeom>
          <a:noFill/>
          <a:ln>
            <a:noFill/>
          </a:ln>
        </p:spPr>
        <p:style>
          <a:lnRef idx="0"/>
          <a:fillRef idx="0"/>
          <a:effectRef idx="0"/>
          <a:fontRef idx="minor"/>
        </p:style>
        <p:txBody>
          <a:bodyPr>
            <a:normAutofit/>
          </a:bodyPr>
          <a:p>
            <a:pPr>
              <a:lnSpc>
                <a:spcPct val="100000"/>
              </a:lnSpc>
              <a:spcBef>
                <a:spcPts val="360"/>
              </a:spcBef>
            </a:pPr>
            <a:r>
              <a:rPr b="0" lang="it-IT" sz="1800" spc="-1" strike="noStrike">
                <a:solidFill>
                  <a:srgbClr val="000000"/>
                </a:solidFill>
                <a:latin typeface="Microsoft Sans Serif"/>
              </a:rPr>
              <a:t>Abruzzo</a:t>
            </a:r>
            <a:endParaRPr b="0" lang="it-IT" sz="1800" spc="-1" strike="noStrike">
              <a:latin typeface="Arial"/>
            </a:endParaRPr>
          </a:p>
          <a:p>
            <a:pPr>
              <a:lnSpc>
                <a:spcPct val="100000"/>
              </a:lnSpc>
              <a:spcBef>
                <a:spcPts val="241"/>
              </a:spcBef>
            </a:pPr>
            <a:r>
              <a:rPr b="0" lang="it-IT" sz="1200" spc="-1" strike="noStrike">
                <a:solidFill>
                  <a:srgbClr val="000000"/>
                </a:solidFill>
                <a:latin typeface="Microsoft Sans Serif"/>
              </a:rPr>
              <a:t>www.abruzzo.istruzione.it</a:t>
            </a:r>
            <a:endParaRPr b="0" lang="it-IT" sz="1200" spc="-1" strike="noStrike">
              <a:latin typeface="Arial"/>
            </a:endParaRPr>
          </a:p>
        </p:txBody>
      </p:sp>
      <p:pic>
        <p:nvPicPr>
          <p:cNvPr id="98" name="Picture 2" descr=""/>
          <p:cNvPicPr/>
          <p:nvPr/>
        </p:nvPicPr>
        <p:blipFill>
          <a:blip r:embed="rId3"/>
          <a:stretch/>
        </p:blipFill>
        <p:spPr>
          <a:xfrm>
            <a:off x="240480" y="1929240"/>
            <a:ext cx="1980720" cy="1932480"/>
          </a:xfrm>
          <a:prstGeom prst="rect">
            <a:avLst/>
          </a:prstGeom>
          <a:ln w="88920">
            <a:solidFill>
              <a:srgbClr val="ffffff"/>
            </a:solidFill>
            <a:miter/>
          </a:ln>
          <a:effectLst>
            <a:outerShdw algn="tl" blurRad="55000" dir="5400000" dist="18000" rotWithShape="0">
              <a:srgbClr val="000000">
                <a:alpha val="40000"/>
              </a:srgbClr>
            </a:outerShdw>
          </a:effectLst>
          <a:scene3d>
            <a:camera prst="orthographicFront"/>
            <a:lightRig dir="t" rig="twoPt">
              <a:rot lat="0" lon="0" rev="7200000"/>
            </a:lightRig>
          </a:scene3d>
          <a:sp3d>
            <a:bevelT w="25400" h="19050"/>
            <a:contourClr>
              <a:srgbClr val="ffffff"/>
            </a:contourClr>
          </a:sp3d>
        </p:spPr>
      </p:pic>
      <p:pic>
        <p:nvPicPr>
          <p:cNvPr id="99" name="Picture 3" descr=""/>
          <p:cNvPicPr/>
          <p:nvPr/>
        </p:nvPicPr>
        <p:blipFill>
          <a:blip r:embed="rId4"/>
          <a:stretch/>
        </p:blipFill>
        <p:spPr>
          <a:xfrm>
            <a:off x="240480" y="5024520"/>
            <a:ext cx="1980720" cy="466200"/>
          </a:xfrm>
          <a:prstGeom prst="rect">
            <a:avLst/>
          </a:prstGeom>
          <a:ln w="88920">
            <a:solidFill>
              <a:srgbClr val="ffffff"/>
            </a:solidFill>
            <a:miter/>
          </a:ln>
          <a:effectLst>
            <a:outerShdw algn="tl" blurRad="55000" dir="5400000" dist="18000" rotWithShape="0">
              <a:srgbClr val="000000">
                <a:alpha val="40000"/>
              </a:srgbClr>
            </a:outerShdw>
          </a:effectLst>
          <a:scene3d>
            <a:camera prst="orthographicFront"/>
            <a:lightRig dir="t" rig="twoPt">
              <a:rot lat="0" lon="0" rev="7200000"/>
            </a:lightRig>
          </a:scene3d>
          <a:sp3d>
            <a:bevelT w="25400" h="19050"/>
            <a:contourClr>
              <a:srgbClr val="ffffff"/>
            </a:contourClr>
          </a:sp3d>
        </p:spPr>
      </p:pic>
      <p:sp>
        <p:nvSpPr>
          <p:cNvPr id="100" name="CustomShape 3"/>
          <p:cNvSpPr/>
          <p:nvPr/>
        </p:nvSpPr>
        <p:spPr>
          <a:xfrm>
            <a:off x="2373840" y="4419720"/>
            <a:ext cx="1980720" cy="1828440"/>
          </a:xfrm>
          <a:prstGeom prst="rect">
            <a:avLst/>
          </a:prstGeom>
          <a:noFill/>
          <a:ln>
            <a:noFill/>
          </a:ln>
        </p:spPr>
        <p:style>
          <a:lnRef idx="0"/>
          <a:fillRef idx="0"/>
          <a:effectRef idx="0"/>
          <a:fontRef idx="minor"/>
        </p:style>
        <p:txBody>
          <a:bodyPr>
            <a:normAutofit/>
          </a:bodyPr>
          <a:p>
            <a:pPr>
              <a:lnSpc>
                <a:spcPct val="100000"/>
              </a:lnSpc>
              <a:spcBef>
                <a:spcPts val="360"/>
              </a:spcBef>
            </a:pPr>
            <a:r>
              <a:rPr b="0" lang="it-IT" sz="1800" spc="-1" strike="noStrike">
                <a:solidFill>
                  <a:srgbClr val="000000"/>
                </a:solidFill>
                <a:latin typeface="Microsoft Sans Serif"/>
              </a:rPr>
              <a:t>Puglia</a:t>
            </a:r>
            <a:endParaRPr b="0" lang="it-IT" sz="1800" spc="-1" strike="noStrike">
              <a:latin typeface="Arial"/>
            </a:endParaRPr>
          </a:p>
          <a:p>
            <a:pPr>
              <a:lnSpc>
                <a:spcPct val="100000"/>
              </a:lnSpc>
              <a:spcBef>
                <a:spcPts val="241"/>
              </a:spcBef>
            </a:pPr>
            <a:r>
              <a:rPr b="0" lang="it-IT" sz="1200" spc="-1" strike="noStrike">
                <a:solidFill>
                  <a:srgbClr val="000000"/>
                </a:solidFill>
                <a:latin typeface="Microsoft Sans Serif"/>
              </a:rPr>
              <a:t>www.pugliausr.gov.it</a:t>
            </a:r>
            <a:endParaRPr b="0" lang="it-IT" sz="1200" spc="-1" strike="noStrike">
              <a:latin typeface="Arial"/>
            </a:endParaRPr>
          </a:p>
        </p:txBody>
      </p:sp>
      <p:sp>
        <p:nvSpPr>
          <p:cNvPr id="101" name="CustomShape 4"/>
          <p:cNvSpPr/>
          <p:nvPr/>
        </p:nvSpPr>
        <p:spPr>
          <a:xfrm>
            <a:off x="6858000" y="2076840"/>
            <a:ext cx="1980720" cy="1828440"/>
          </a:xfrm>
          <a:prstGeom prst="rect">
            <a:avLst/>
          </a:prstGeom>
          <a:noFill/>
          <a:ln>
            <a:noFill/>
          </a:ln>
        </p:spPr>
        <p:style>
          <a:lnRef idx="0"/>
          <a:fillRef idx="0"/>
          <a:effectRef idx="0"/>
          <a:fontRef idx="minor"/>
        </p:style>
        <p:txBody>
          <a:bodyPr>
            <a:normAutofit/>
          </a:bodyPr>
          <a:p>
            <a:pPr>
              <a:lnSpc>
                <a:spcPct val="100000"/>
              </a:lnSpc>
              <a:spcBef>
                <a:spcPts val="360"/>
              </a:spcBef>
            </a:pPr>
            <a:r>
              <a:rPr b="0" lang="it-IT" sz="1800" spc="-1" strike="noStrike">
                <a:solidFill>
                  <a:srgbClr val="000000"/>
                </a:solidFill>
                <a:latin typeface="Microsoft Sans Serif"/>
              </a:rPr>
              <a:t>Molise</a:t>
            </a:r>
            <a:endParaRPr b="0" lang="it-IT" sz="1800" spc="-1" strike="noStrike">
              <a:latin typeface="Arial"/>
            </a:endParaRPr>
          </a:p>
          <a:p>
            <a:pPr>
              <a:lnSpc>
                <a:spcPct val="100000"/>
              </a:lnSpc>
              <a:spcBef>
                <a:spcPts val="241"/>
              </a:spcBef>
            </a:pPr>
            <a:r>
              <a:rPr b="0" lang="it-IT" sz="1200" spc="-1" strike="noStrike">
                <a:solidFill>
                  <a:srgbClr val="000000"/>
                </a:solidFill>
                <a:latin typeface="Microsoft Sans Serif"/>
              </a:rPr>
              <a:t>www.istruzionemolise.it</a:t>
            </a:r>
            <a:endParaRPr b="0" lang="it-IT" sz="1200" spc="-1" strike="noStrike">
              <a:latin typeface="Arial"/>
            </a:endParaRPr>
          </a:p>
        </p:txBody>
      </p:sp>
      <p:sp>
        <p:nvSpPr>
          <p:cNvPr id="102" name="CustomShape 5"/>
          <p:cNvSpPr/>
          <p:nvPr/>
        </p:nvSpPr>
        <p:spPr>
          <a:xfrm>
            <a:off x="6858000" y="4419720"/>
            <a:ext cx="2057040" cy="1828440"/>
          </a:xfrm>
          <a:prstGeom prst="rect">
            <a:avLst/>
          </a:prstGeom>
          <a:noFill/>
          <a:ln>
            <a:noFill/>
          </a:ln>
        </p:spPr>
        <p:style>
          <a:lnRef idx="0"/>
          <a:fillRef idx="0"/>
          <a:effectRef idx="0"/>
          <a:fontRef idx="minor"/>
        </p:style>
        <p:txBody>
          <a:bodyPr>
            <a:normAutofit/>
          </a:bodyPr>
          <a:p>
            <a:pPr>
              <a:lnSpc>
                <a:spcPct val="100000"/>
              </a:lnSpc>
              <a:spcBef>
                <a:spcPts val="360"/>
              </a:spcBef>
            </a:pPr>
            <a:r>
              <a:rPr b="0" lang="it-IT" sz="1800" spc="-1" strike="noStrike">
                <a:solidFill>
                  <a:srgbClr val="000000"/>
                </a:solidFill>
                <a:latin typeface="Microsoft Sans Serif"/>
              </a:rPr>
              <a:t>Campania</a:t>
            </a:r>
            <a:endParaRPr b="0" lang="it-IT" sz="1800" spc="-1" strike="noStrike">
              <a:latin typeface="Arial"/>
            </a:endParaRPr>
          </a:p>
          <a:p>
            <a:pPr>
              <a:lnSpc>
                <a:spcPct val="100000"/>
              </a:lnSpc>
              <a:spcBef>
                <a:spcPts val="241"/>
              </a:spcBef>
            </a:pPr>
            <a:r>
              <a:rPr b="0" lang="it-IT" sz="1200" spc="-1" strike="noStrike">
                <a:solidFill>
                  <a:srgbClr val="000000"/>
                </a:solidFill>
                <a:latin typeface="Microsoft Sans Serif"/>
              </a:rPr>
              <a:t>www.campania.istruzione.it</a:t>
            </a:r>
            <a:endParaRPr b="0" lang="it-IT" sz="1200" spc="-1" strike="noStrike">
              <a:latin typeface="Arial"/>
            </a:endParaRPr>
          </a:p>
        </p:txBody>
      </p:sp>
      <p:pic>
        <p:nvPicPr>
          <p:cNvPr id="103" name="Picture 5" descr=""/>
          <p:cNvPicPr/>
          <p:nvPr/>
        </p:nvPicPr>
        <p:blipFill>
          <a:blip r:embed="rId5"/>
          <a:srcRect l="293" t="0" r="25144" b="0"/>
          <a:stretch/>
        </p:blipFill>
        <p:spPr>
          <a:xfrm>
            <a:off x="7956000" y="280800"/>
            <a:ext cx="685440" cy="756720"/>
          </a:xfrm>
          <a:prstGeom prst="rect">
            <a:avLst/>
          </a:prstGeom>
          <a:ln w="88920">
            <a:solidFill>
              <a:srgbClr val="ffffff"/>
            </a:solidFill>
            <a:miter/>
          </a:ln>
          <a:effectLst>
            <a:outerShdw algn="tl" blurRad="55000" dir="5400000" dist="18000" rotWithShape="0">
              <a:srgbClr val="000000">
                <a:alpha val="40000"/>
              </a:srgbClr>
            </a:outerShdw>
          </a:effectLst>
          <a:scene3d>
            <a:camera prst="orthographicFront"/>
            <a:lightRig dir="t" rig="twoPt">
              <a:rot lat="0" lon="0" rev="7200000"/>
            </a:lightRig>
          </a:scene3d>
          <a:sp3d>
            <a:bevelT w="25400" h="19050"/>
            <a:contourClr>
              <a:srgbClr val="ffffff"/>
            </a:contourClr>
          </a:sp3d>
        </p:spPr>
      </p:pic>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 name="TextShape 1"/>
          <p:cNvSpPr txBox="1"/>
          <p:nvPr/>
        </p:nvSpPr>
        <p:spPr>
          <a:xfrm>
            <a:off x="457200" y="76320"/>
            <a:ext cx="8229240" cy="1218960"/>
          </a:xfrm>
          <a:prstGeom prst="rect">
            <a:avLst/>
          </a:prstGeom>
          <a:noFill/>
          <a:ln>
            <a:noFill/>
          </a:ln>
        </p:spPr>
        <p:txBody>
          <a:bodyPr anchor="ctr">
            <a:noAutofit/>
          </a:bodyPr>
          <a:p>
            <a:pPr algn="ctr">
              <a:lnSpc>
                <a:spcPct val="100000"/>
              </a:lnSpc>
            </a:pPr>
            <a:r>
              <a:rPr b="0" lang="en-US" sz="3600" spc="-1" strike="noStrike">
                <a:solidFill>
                  <a:srgbClr val="ffffff"/>
                </a:solidFill>
                <a:latin typeface="Microsoft Sans Serif"/>
              </a:rPr>
              <a:t>Alunni DSA e con disabilità (D.Lgs 62/2017 art.20, comma 5)</a:t>
            </a:r>
            <a:endParaRPr b="0" lang="en-US" sz="3600" spc="-1" strike="noStrike">
              <a:solidFill>
                <a:srgbClr val="000000"/>
              </a:solidFill>
              <a:latin typeface="Calibri"/>
            </a:endParaRPr>
          </a:p>
        </p:txBody>
      </p:sp>
      <p:sp>
        <p:nvSpPr>
          <p:cNvPr id="154" name="TextShape 2"/>
          <p:cNvSpPr txBox="1"/>
          <p:nvPr/>
        </p:nvSpPr>
        <p:spPr>
          <a:xfrm>
            <a:off x="457200" y="1600200"/>
            <a:ext cx="8229240" cy="4525560"/>
          </a:xfrm>
          <a:prstGeom prst="rect">
            <a:avLst/>
          </a:prstGeom>
          <a:noFill/>
          <a:ln>
            <a:noFill/>
          </a:ln>
        </p:spPr>
        <p:txBody>
          <a:bodyPr>
            <a:normAutofit fontScale="63000"/>
          </a:bodyPr>
          <a:p>
            <a:pPr>
              <a:lnSpc>
                <a:spcPct val="100000"/>
              </a:lnSpc>
              <a:spcBef>
                <a:spcPts val="641"/>
              </a:spcBef>
            </a:pPr>
            <a:r>
              <a:rPr b="0" lang="en-US" sz="3200" spc="-1" strike="noStrike">
                <a:solidFill>
                  <a:srgbClr val="000000"/>
                </a:solidFill>
                <a:latin typeface="Microsoft Sans Serif"/>
              </a:rPr>
              <a:t>5. Agli studenti con disabilità per i quali sono state predisposte dalla commissione prove non equipollenti a quelle ordinarie sulla base del PEI o che non partecipano agli esami o che non sostengono una o più prove, viene rilasciato un attestato di credito formativo recante gli elementi informativi relativi all'indirizzo e alla durata del corso di studi seguito, alle discipline comprese nel piano di studi, con l'indicazione della durata oraria complessiva destinata a ciascuna delle valutazioni, anche parziali, ottenute in sede di esame.</a:t>
            </a:r>
            <a:endParaRPr b="0" lang="en-US" sz="3200" spc="-1" strike="noStrike">
              <a:solidFill>
                <a:srgbClr val="000000"/>
              </a:solidFill>
              <a:latin typeface="Microsoft Sans Serif"/>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5" name="TextShape 1"/>
          <p:cNvSpPr txBox="1"/>
          <p:nvPr/>
        </p:nvSpPr>
        <p:spPr>
          <a:xfrm>
            <a:off x="457200" y="76320"/>
            <a:ext cx="8229240" cy="1218960"/>
          </a:xfrm>
          <a:prstGeom prst="rect">
            <a:avLst/>
          </a:prstGeom>
          <a:noFill/>
          <a:ln>
            <a:noFill/>
          </a:ln>
        </p:spPr>
        <p:txBody>
          <a:bodyPr anchor="ctr">
            <a:noAutofit/>
          </a:bodyPr>
          <a:p>
            <a:pPr algn="ctr">
              <a:lnSpc>
                <a:spcPct val="100000"/>
              </a:lnSpc>
            </a:pPr>
            <a:r>
              <a:rPr b="0" lang="en-US" sz="3600" spc="-1" strike="noStrike">
                <a:solidFill>
                  <a:srgbClr val="ffffff"/>
                </a:solidFill>
                <a:latin typeface="Microsoft Sans Serif"/>
              </a:rPr>
              <a:t>Alunni DSA e con disabilità (D.Lgs 62/2017 art.20, comma 6,7)</a:t>
            </a:r>
            <a:endParaRPr b="0" lang="en-US" sz="3600" spc="-1" strike="noStrike">
              <a:solidFill>
                <a:srgbClr val="000000"/>
              </a:solidFill>
              <a:latin typeface="Calibri"/>
            </a:endParaRPr>
          </a:p>
        </p:txBody>
      </p:sp>
      <p:sp>
        <p:nvSpPr>
          <p:cNvPr id="156" name="TextShape 2"/>
          <p:cNvSpPr txBox="1"/>
          <p:nvPr/>
        </p:nvSpPr>
        <p:spPr>
          <a:xfrm>
            <a:off x="457200" y="1600200"/>
            <a:ext cx="8229240" cy="4525560"/>
          </a:xfrm>
          <a:prstGeom prst="rect">
            <a:avLst/>
          </a:prstGeom>
          <a:noFill/>
          <a:ln>
            <a:noFill/>
          </a:ln>
        </p:spPr>
        <p:txBody>
          <a:bodyPr>
            <a:noAutofit/>
          </a:bodyPr>
          <a:p>
            <a:pPr>
              <a:lnSpc>
                <a:spcPct val="100000"/>
              </a:lnSpc>
              <a:spcBef>
                <a:spcPts val="641"/>
              </a:spcBef>
            </a:pPr>
            <a:r>
              <a:rPr b="0" lang="en-US" sz="3200" spc="-1" strike="noStrike">
                <a:solidFill>
                  <a:srgbClr val="000000"/>
                </a:solidFill>
                <a:latin typeface="Microsoft Sans Serif"/>
              </a:rPr>
              <a:t>6. Per gli studenti con disabilità il riferimento all'effettuazione delle prove differenziate è indicato solo nella attestazione e non nelle tabelle affisse all'albo dell'istituto.</a:t>
            </a:r>
            <a:endParaRPr b="0" lang="en-US" sz="3200" spc="-1" strike="noStrike">
              <a:solidFill>
                <a:srgbClr val="000000"/>
              </a:solidFill>
              <a:latin typeface="Microsoft Sans Serif"/>
            </a:endParaRPr>
          </a:p>
          <a:p>
            <a:pPr>
              <a:lnSpc>
                <a:spcPct val="100000"/>
              </a:lnSpc>
              <a:spcBef>
                <a:spcPts val="641"/>
              </a:spcBef>
            </a:pPr>
            <a:endParaRPr b="0" lang="en-US" sz="3200" spc="-1" strike="noStrike">
              <a:solidFill>
                <a:srgbClr val="000000"/>
              </a:solidFill>
              <a:latin typeface="Microsoft Sans Serif"/>
            </a:endParaRPr>
          </a:p>
          <a:p>
            <a:pPr>
              <a:lnSpc>
                <a:spcPct val="100000"/>
              </a:lnSpc>
              <a:spcBef>
                <a:spcPts val="641"/>
              </a:spcBef>
            </a:pPr>
            <a:r>
              <a:rPr b="0" lang="en-US" sz="3200" spc="-1" strike="noStrike">
                <a:solidFill>
                  <a:srgbClr val="000000"/>
                </a:solidFill>
                <a:latin typeface="Microsoft Sans Serif"/>
              </a:rPr>
              <a:t> </a:t>
            </a:r>
            <a:r>
              <a:rPr b="0" lang="en-US" sz="3200" spc="-1" strike="noStrike">
                <a:solidFill>
                  <a:srgbClr val="000000"/>
                </a:solidFill>
                <a:latin typeface="Microsoft Sans Serif"/>
              </a:rPr>
              <a:t>7. Al termine dell'esame di Stato viene rilasciato ai candidati con disabilità il curriculum dello studente. </a:t>
            </a:r>
            <a:endParaRPr b="0" lang="en-US" sz="3200" spc="-1" strike="noStrike">
              <a:solidFill>
                <a:srgbClr val="000000"/>
              </a:solidFill>
              <a:latin typeface="Microsoft Sans Serif"/>
            </a:endParaRPr>
          </a:p>
          <a:p>
            <a:pPr>
              <a:lnSpc>
                <a:spcPct val="100000"/>
              </a:lnSpc>
              <a:spcBef>
                <a:spcPts val="641"/>
              </a:spcBef>
            </a:pPr>
            <a:endParaRPr b="0" lang="en-US" sz="3200" spc="-1" strike="noStrike">
              <a:solidFill>
                <a:srgbClr val="000000"/>
              </a:solidFill>
              <a:latin typeface="Microsoft Sans Serif"/>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 name="TextShape 1"/>
          <p:cNvSpPr txBox="1"/>
          <p:nvPr/>
        </p:nvSpPr>
        <p:spPr>
          <a:xfrm>
            <a:off x="457200" y="76320"/>
            <a:ext cx="8229240" cy="1218960"/>
          </a:xfrm>
          <a:prstGeom prst="rect">
            <a:avLst/>
          </a:prstGeom>
          <a:noFill/>
          <a:ln>
            <a:noFill/>
          </a:ln>
        </p:spPr>
        <p:txBody>
          <a:bodyPr anchor="ctr">
            <a:noAutofit/>
          </a:bodyPr>
          <a:p>
            <a:pPr algn="ctr">
              <a:lnSpc>
                <a:spcPct val="100000"/>
              </a:lnSpc>
            </a:pPr>
            <a:r>
              <a:rPr b="0" lang="en-US" sz="3600" spc="-1" strike="noStrike">
                <a:solidFill>
                  <a:srgbClr val="ffffff"/>
                </a:solidFill>
                <a:latin typeface="Microsoft Sans Serif"/>
              </a:rPr>
              <a:t>Valutazione ( comma 7)</a:t>
            </a:r>
            <a:br/>
            <a:endParaRPr b="0" lang="en-US" sz="3600" spc="-1" strike="noStrike">
              <a:solidFill>
                <a:srgbClr val="000000"/>
              </a:solidFill>
              <a:latin typeface="Calibri"/>
            </a:endParaRPr>
          </a:p>
        </p:txBody>
      </p:sp>
      <p:sp>
        <p:nvSpPr>
          <p:cNvPr id="158" name="TextShape 2"/>
          <p:cNvSpPr txBox="1"/>
          <p:nvPr/>
        </p:nvSpPr>
        <p:spPr>
          <a:xfrm>
            <a:off x="457200" y="1600200"/>
            <a:ext cx="8229240" cy="4525560"/>
          </a:xfrm>
          <a:prstGeom prst="rect">
            <a:avLst/>
          </a:prstGeom>
          <a:noFill/>
          <a:ln>
            <a:noFill/>
          </a:ln>
        </p:spPr>
        <p:txBody>
          <a:bodyPr>
            <a:normAutofit fontScale="85000"/>
          </a:bodyPr>
          <a:p>
            <a:pPr>
              <a:lnSpc>
                <a:spcPct val="150000"/>
              </a:lnSpc>
              <a:spcBef>
                <a:spcPts val="641"/>
              </a:spcBef>
            </a:pPr>
            <a:r>
              <a:rPr b="0" lang="en-US" sz="3200" spc="-1" strike="noStrike">
                <a:solidFill>
                  <a:srgbClr val="000000"/>
                </a:solidFill>
                <a:latin typeface="Microsoft Sans Serif"/>
              </a:rPr>
              <a:t>La valutazione del colloquio passa da 30 a </a:t>
            </a:r>
            <a:r>
              <a:rPr b="1" lang="en-US" sz="3200" spc="-1" strike="noStrike">
                <a:solidFill>
                  <a:srgbClr val="000000"/>
                </a:solidFill>
                <a:latin typeface="Microsoft Sans Serif"/>
              </a:rPr>
              <a:t>20</a:t>
            </a:r>
            <a:r>
              <a:rPr b="0" lang="en-US" sz="3200" spc="-1" strike="noStrike">
                <a:solidFill>
                  <a:srgbClr val="000000"/>
                </a:solidFill>
                <a:latin typeface="Microsoft Sans Serif"/>
              </a:rPr>
              <a:t> </a:t>
            </a:r>
            <a:r>
              <a:rPr b="1" lang="en-US" sz="3200" spc="-1" strike="noStrike">
                <a:solidFill>
                  <a:srgbClr val="000000"/>
                </a:solidFill>
                <a:latin typeface="Microsoft Sans Serif"/>
              </a:rPr>
              <a:t>punti</a:t>
            </a:r>
            <a:r>
              <a:rPr b="0" lang="en-US" sz="3200" spc="-1" strike="noStrike">
                <a:solidFill>
                  <a:srgbClr val="000000"/>
                </a:solidFill>
                <a:latin typeface="Microsoft Sans Serif"/>
              </a:rPr>
              <a:t>. </a:t>
            </a:r>
            <a:endParaRPr b="0" lang="en-US" sz="3200" spc="-1" strike="noStrike">
              <a:solidFill>
                <a:srgbClr val="000000"/>
              </a:solidFill>
              <a:latin typeface="Microsoft Sans Serif"/>
            </a:endParaRPr>
          </a:p>
          <a:p>
            <a:pPr>
              <a:lnSpc>
                <a:spcPct val="150000"/>
              </a:lnSpc>
              <a:spcBef>
                <a:spcPts val="641"/>
              </a:spcBef>
            </a:pPr>
            <a:r>
              <a:rPr b="0" lang="en-US" sz="3200" spc="-1" strike="noStrike">
                <a:solidFill>
                  <a:srgbClr val="000000"/>
                </a:solidFill>
                <a:latin typeface="Microsoft Sans Serif"/>
              </a:rPr>
              <a:t>L’intera commissione, compreso il presidente, attribuisce il punteggio nello stesso giorno del colloquio, secondo i criteri di valutazione stabiliti in sede di riunione preliminare. </a:t>
            </a:r>
            <a:endParaRPr b="0" lang="en-US" sz="3200" spc="-1" strike="noStrike">
              <a:solidFill>
                <a:srgbClr val="000000"/>
              </a:solidFill>
              <a:latin typeface="Microsoft Sans Serif"/>
            </a:endParaRPr>
          </a:p>
          <a:p>
            <a:pPr>
              <a:lnSpc>
                <a:spcPct val="100000"/>
              </a:lnSpc>
              <a:spcBef>
                <a:spcPts val="641"/>
              </a:spcBef>
            </a:pPr>
            <a:endParaRPr b="0" lang="en-US" sz="3200" spc="-1" strike="noStrike">
              <a:solidFill>
                <a:srgbClr val="000000"/>
              </a:solidFill>
              <a:latin typeface="Microsoft Sans Serif"/>
            </a:endParaRPr>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 name="TextShape 1"/>
          <p:cNvSpPr txBox="1"/>
          <p:nvPr/>
        </p:nvSpPr>
        <p:spPr>
          <a:xfrm>
            <a:off x="457200" y="76320"/>
            <a:ext cx="8229240" cy="1218960"/>
          </a:xfrm>
          <a:prstGeom prst="rect">
            <a:avLst/>
          </a:prstGeom>
          <a:noFill/>
          <a:ln>
            <a:noFill/>
          </a:ln>
        </p:spPr>
        <p:txBody>
          <a:bodyPr anchor="ctr">
            <a:noAutofit/>
          </a:bodyPr>
          <a:p>
            <a:pPr algn="ctr">
              <a:lnSpc>
                <a:spcPct val="100000"/>
              </a:lnSpc>
            </a:pPr>
            <a:r>
              <a:rPr b="0" lang="en-US" sz="3600" spc="-1" strike="noStrike">
                <a:solidFill>
                  <a:srgbClr val="ffffff"/>
                </a:solidFill>
                <a:latin typeface="Microsoft Sans Serif"/>
              </a:rPr>
              <a:t>VALUTAZIONE</a:t>
            </a:r>
            <a:endParaRPr b="0" lang="en-US" sz="3600" spc="-1" strike="noStrike">
              <a:solidFill>
                <a:srgbClr val="000000"/>
              </a:solidFill>
              <a:latin typeface="Calibri"/>
            </a:endParaRPr>
          </a:p>
        </p:txBody>
      </p:sp>
      <p:sp>
        <p:nvSpPr>
          <p:cNvPr id="160" name="TextShape 2"/>
          <p:cNvSpPr txBox="1"/>
          <p:nvPr/>
        </p:nvSpPr>
        <p:spPr>
          <a:xfrm>
            <a:off x="457200" y="1600200"/>
            <a:ext cx="8229240" cy="4525560"/>
          </a:xfrm>
          <a:prstGeom prst="rect">
            <a:avLst/>
          </a:prstGeom>
          <a:noFill/>
          <a:ln>
            <a:noFill/>
          </a:ln>
        </p:spPr>
        <p:txBody>
          <a:bodyPr>
            <a:normAutofit fontScale="94000"/>
          </a:bodyPr>
          <a:p>
            <a:pPr>
              <a:lnSpc>
                <a:spcPct val="200000"/>
              </a:lnSpc>
              <a:spcBef>
                <a:spcPts val="641"/>
              </a:spcBef>
            </a:pPr>
            <a:r>
              <a:rPr b="0" lang="en-US" sz="3200" spc="-1" strike="noStrike">
                <a:solidFill>
                  <a:srgbClr val="000000"/>
                </a:solidFill>
                <a:latin typeface="Microsoft Sans Serif"/>
              </a:rPr>
              <a:t>Il consiglio di classe allega una proposta di </a:t>
            </a:r>
            <a:r>
              <a:rPr b="0" lang="en-US" sz="3200" spc="-1" strike="noStrike" u="sng">
                <a:solidFill>
                  <a:srgbClr val="0000ff"/>
                </a:solidFill>
                <a:uFillTx/>
                <a:latin typeface="Microsoft Sans Serif"/>
                <a:hlinkClick r:id="rId1"/>
              </a:rPr>
              <a:t>griglia di valutazione</a:t>
            </a:r>
            <a:r>
              <a:rPr b="0" lang="en-US" sz="3200" spc="-1" strike="noStrike">
                <a:solidFill>
                  <a:srgbClr val="000000"/>
                </a:solidFill>
                <a:latin typeface="Microsoft Sans Serif"/>
              </a:rPr>
              <a:t> al documento di classe,  utilizzata durante le simulazioni di colloquio effettuate a scuola, per facilitare il lavoro dei commissari</a:t>
            </a:r>
            <a:endParaRPr b="0" lang="en-US" sz="3200" spc="-1" strike="noStrike">
              <a:solidFill>
                <a:srgbClr val="000000"/>
              </a:solidFill>
              <a:latin typeface="Microsoft Sans Serif"/>
            </a:endParaRPr>
          </a:p>
          <a:p>
            <a:pPr>
              <a:lnSpc>
                <a:spcPct val="100000"/>
              </a:lnSpc>
              <a:spcBef>
                <a:spcPts val="641"/>
              </a:spcBef>
            </a:pPr>
            <a:endParaRPr b="0" lang="en-US" sz="3200" spc="-1" strike="noStrike">
              <a:solidFill>
                <a:srgbClr val="000000"/>
              </a:solidFill>
              <a:latin typeface="Microsoft Sans Serif"/>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TextShape 1"/>
          <p:cNvSpPr txBox="1"/>
          <p:nvPr/>
        </p:nvSpPr>
        <p:spPr>
          <a:xfrm>
            <a:off x="457200" y="76320"/>
            <a:ext cx="8229240" cy="1218960"/>
          </a:xfrm>
          <a:prstGeom prst="rect">
            <a:avLst/>
          </a:prstGeom>
          <a:noFill/>
          <a:ln>
            <a:noFill/>
          </a:ln>
        </p:spPr>
        <p:txBody>
          <a:bodyPr anchor="ctr">
            <a:noAutofit/>
          </a:bodyPr>
          <a:p>
            <a:pPr algn="ctr">
              <a:lnSpc>
                <a:spcPct val="100000"/>
              </a:lnSpc>
            </a:pPr>
            <a:r>
              <a:rPr b="0" lang="en-US" sz="3600" spc="-1" strike="noStrike">
                <a:solidFill>
                  <a:srgbClr val="ffffff"/>
                </a:solidFill>
                <a:latin typeface="Microsoft Sans Serif"/>
              </a:rPr>
              <a:t>COLLOQUIO</a:t>
            </a:r>
            <a:endParaRPr b="0" lang="en-US" sz="3600" spc="-1" strike="noStrike">
              <a:solidFill>
                <a:srgbClr val="000000"/>
              </a:solidFill>
              <a:latin typeface="Calibri"/>
            </a:endParaRPr>
          </a:p>
        </p:txBody>
      </p:sp>
      <p:sp>
        <p:nvSpPr>
          <p:cNvPr id="162" name="TextShape 2"/>
          <p:cNvSpPr txBox="1"/>
          <p:nvPr/>
        </p:nvSpPr>
        <p:spPr>
          <a:xfrm>
            <a:off x="457200" y="1600200"/>
            <a:ext cx="8229240" cy="4525560"/>
          </a:xfrm>
          <a:prstGeom prst="rect">
            <a:avLst/>
          </a:prstGeom>
          <a:noFill/>
          <a:ln>
            <a:noFill/>
          </a:ln>
        </p:spPr>
        <p:txBody>
          <a:bodyPr>
            <a:noAutofit/>
          </a:bodyPr>
          <a:p>
            <a:pPr>
              <a:lnSpc>
                <a:spcPct val="150000"/>
              </a:lnSpc>
              <a:spcBef>
                <a:spcPts val="641"/>
              </a:spcBef>
            </a:pPr>
            <a:r>
              <a:rPr b="0" lang="en-US" sz="3200" spc="-1" strike="noStrike">
                <a:solidFill>
                  <a:srgbClr val="000000"/>
                </a:solidFill>
                <a:latin typeface="Microsoft Sans Serif"/>
              </a:rPr>
              <a:t>Nel nuovo colloquio d’esame lo studente sarà chiamato a dimostrare una spiccata capacità argomentativa e di collegamento tra le varie discipline e attività che devono essere riconsiderate in un’ottica di complementarietà e di integrazione</a:t>
            </a:r>
            <a:endParaRPr b="0" lang="en-US" sz="3200" spc="-1" strike="noStrike">
              <a:solidFill>
                <a:srgbClr val="000000"/>
              </a:solidFill>
              <a:latin typeface="Microsoft Sans Serif"/>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04" name="Picture 5" descr=""/>
          <p:cNvPicPr/>
          <p:nvPr/>
        </p:nvPicPr>
        <p:blipFill>
          <a:blip r:embed="rId1"/>
          <a:stretch/>
        </p:blipFill>
        <p:spPr>
          <a:xfrm>
            <a:off x="4724280" y="4765680"/>
            <a:ext cx="1980720" cy="983880"/>
          </a:xfrm>
          <a:prstGeom prst="rect">
            <a:avLst/>
          </a:prstGeom>
          <a:ln w="88920">
            <a:solidFill>
              <a:srgbClr val="ffffff"/>
            </a:solidFill>
            <a:miter/>
          </a:ln>
          <a:effectLst>
            <a:outerShdw algn="tl" blurRad="55000" dir="5400000" dist="18000" rotWithShape="0">
              <a:srgbClr val="000000">
                <a:alpha val="40000"/>
              </a:srgbClr>
            </a:outerShdw>
          </a:effectLst>
          <a:scene3d>
            <a:camera prst="orthographicFront"/>
            <a:lightRig dir="t" rig="twoPt">
              <a:rot lat="0" lon="0" rev="7200000"/>
            </a:lightRig>
          </a:scene3d>
          <a:sp3d>
            <a:bevelT w="25400" h="19050"/>
            <a:contourClr>
              <a:srgbClr val="ffffff"/>
            </a:contourClr>
          </a:sp3d>
        </p:spPr>
      </p:pic>
      <p:pic>
        <p:nvPicPr>
          <p:cNvPr id="105" name="Picture 4" descr=""/>
          <p:cNvPicPr/>
          <p:nvPr/>
        </p:nvPicPr>
        <p:blipFill>
          <a:blip r:embed="rId2"/>
          <a:stretch/>
        </p:blipFill>
        <p:spPr>
          <a:xfrm>
            <a:off x="5000760" y="2037600"/>
            <a:ext cx="1428480" cy="1715400"/>
          </a:xfrm>
          <a:prstGeom prst="rect">
            <a:avLst/>
          </a:prstGeom>
          <a:ln w="88920">
            <a:solidFill>
              <a:srgbClr val="ffffff"/>
            </a:solidFill>
            <a:miter/>
          </a:ln>
          <a:effectLst>
            <a:outerShdw algn="tl" blurRad="55000" dir="5400000" dist="18000" rotWithShape="0">
              <a:srgbClr val="000000">
                <a:alpha val="40000"/>
              </a:srgbClr>
            </a:outerShdw>
          </a:effectLst>
          <a:scene3d>
            <a:camera prst="orthographicFront"/>
            <a:lightRig dir="t" rig="twoPt">
              <a:rot lat="0" lon="0" rev="7200000"/>
            </a:lightRig>
          </a:scene3d>
          <a:sp3d>
            <a:bevelT w="25400" h="19050"/>
            <a:contourClr>
              <a:srgbClr val="ffffff"/>
            </a:contourClr>
          </a:sp3d>
        </p:spPr>
      </p:pic>
      <p:sp>
        <p:nvSpPr>
          <p:cNvPr id="106" name="TextShape 1"/>
          <p:cNvSpPr txBox="1"/>
          <p:nvPr/>
        </p:nvSpPr>
        <p:spPr>
          <a:xfrm>
            <a:off x="457200" y="76320"/>
            <a:ext cx="8229240" cy="1218960"/>
          </a:xfrm>
          <a:prstGeom prst="rect">
            <a:avLst/>
          </a:prstGeom>
          <a:noFill/>
          <a:ln>
            <a:noFill/>
          </a:ln>
        </p:spPr>
        <p:txBody>
          <a:bodyPr anchor="ctr">
            <a:noAutofit/>
          </a:bodyPr>
          <a:p>
            <a:pPr algn="ctr">
              <a:lnSpc>
                <a:spcPct val="100000"/>
              </a:lnSpc>
            </a:pPr>
            <a:r>
              <a:rPr b="0" lang="en-US" sz="3600" spc="-1" strike="noStrike">
                <a:solidFill>
                  <a:srgbClr val="ffffff"/>
                </a:solidFill>
                <a:latin typeface="Microsoft Sans Serif"/>
              </a:rPr>
              <a:t>Regioni</a:t>
            </a:r>
            <a:endParaRPr b="0" lang="en-US" sz="3600" spc="-1" strike="noStrike">
              <a:solidFill>
                <a:srgbClr val="000000"/>
              </a:solidFill>
              <a:latin typeface="Calibri"/>
            </a:endParaRPr>
          </a:p>
        </p:txBody>
      </p:sp>
      <p:sp>
        <p:nvSpPr>
          <p:cNvPr id="107" name="CustomShape 2"/>
          <p:cNvSpPr/>
          <p:nvPr/>
        </p:nvSpPr>
        <p:spPr>
          <a:xfrm>
            <a:off x="2373840" y="2076840"/>
            <a:ext cx="2121480" cy="1828440"/>
          </a:xfrm>
          <a:prstGeom prst="rect">
            <a:avLst/>
          </a:prstGeom>
          <a:noFill/>
          <a:ln>
            <a:noFill/>
          </a:ln>
        </p:spPr>
        <p:style>
          <a:lnRef idx="0"/>
          <a:fillRef idx="0"/>
          <a:effectRef idx="0"/>
          <a:fontRef idx="minor"/>
        </p:style>
        <p:txBody>
          <a:bodyPr>
            <a:normAutofit/>
          </a:bodyPr>
          <a:p>
            <a:pPr>
              <a:lnSpc>
                <a:spcPct val="100000"/>
              </a:lnSpc>
              <a:spcBef>
                <a:spcPts val="360"/>
              </a:spcBef>
            </a:pPr>
            <a:r>
              <a:rPr b="0" lang="it-IT" sz="1800" spc="-1" strike="noStrike">
                <a:solidFill>
                  <a:srgbClr val="000000"/>
                </a:solidFill>
                <a:latin typeface="Microsoft Sans Serif"/>
              </a:rPr>
              <a:t>Basilicata</a:t>
            </a:r>
            <a:endParaRPr b="0" lang="it-IT" sz="1800" spc="-1" strike="noStrike">
              <a:latin typeface="Arial"/>
            </a:endParaRPr>
          </a:p>
          <a:p>
            <a:pPr>
              <a:lnSpc>
                <a:spcPct val="100000"/>
              </a:lnSpc>
              <a:spcBef>
                <a:spcPts val="241"/>
              </a:spcBef>
            </a:pPr>
            <a:r>
              <a:rPr b="0" lang="it-IT" sz="1200" spc="-1" strike="noStrike">
                <a:solidFill>
                  <a:srgbClr val="000000"/>
                </a:solidFill>
                <a:latin typeface="Microsoft Sans Serif"/>
              </a:rPr>
              <a:t>www.basilicata.istruzione.it</a:t>
            </a:r>
            <a:endParaRPr b="0" lang="it-IT" sz="1200" spc="-1" strike="noStrike">
              <a:latin typeface="Arial"/>
            </a:endParaRPr>
          </a:p>
        </p:txBody>
      </p:sp>
      <p:pic>
        <p:nvPicPr>
          <p:cNvPr id="108" name="Picture 2" descr=""/>
          <p:cNvPicPr/>
          <p:nvPr/>
        </p:nvPicPr>
        <p:blipFill>
          <a:blip r:embed="rId3"/>
          <a:stretch/>
        </p:blipFill>
        <p:spPr>
          <a:xfrm>
            <a:off x="240480" y="2733120"/>
            <a:ext cx="1980720" cy="324360"/>
          </a:xfrm>
          <a:prstGeom prst="rect">
            <a:avLst/>
          </a:prstGeom>
          <a:ln w="88920">
            <a:solidFill>
              <a:srgbClr val="ffffff"/>
            </a:solidFill>
            <a:miter/>
          </a:ln>
          <a:effectLst>
            <a:outerShdw algn="tl" blurRad="55000" dir="5400000" dist="18000" rotWithShape="0">
              <a:srgbClr val="000000">
                <a:alpha val="40000"/>
              </a:srgbClr>
            </a:outerShdw>
          </a:effectLst>
          <a:scene3d>
            <a:camera prst="orthographicFront"/>
            <a:lightRig dir="t" rig="twoPt">
              <a:rot lat="0" lon="0" rev="7200000"/>
            </a:lightRig>
          </a:scene3d>
          <a:sp3d>
            <a:bevelT w="25400" h="19050"/>
            <a:contourClr>
              <a:srgbClr val="ffffff"/>
            </a:contourClr>
          </a:sp3d>
        </p:spPr>
      </p:pic>
      <p:pic>
        <p:nvPicPr>
          <p:cNvPr id="109" name="Picture 3" descr=""/>
          <p:cNvPicPr/>
          <p:nvPr/>
        </p:nvPicPr>
        <p:blipFill>
          <a:blip r:embed="rId4"/>
          <a:stretch/>
        </p:blipFill>
        <p:spPr>
          <a:xfrm>
            <a:off x="653400" y="4061160"/>
            <a:ext cx="1154520" cy="1639800"/>
          </a:xfrm>
          <a:prstGeom prst="rect">
            <a:avLst/>
          </a:prstGeom>
          <a:ln w="88920">
            <a:solidFill>
              <a:srgbClr val="ffffff"/>
            </a:solidFill>
            <a:miter/>
          </a:ln>
          <a:effectLst>
            <a:outerShdw algn="tl" blurRad="55000" dir="5400000" dist="18000" rotWithShape="0">
              <a:srgbClr val="000000">
                <a:alpha val="40000"/>
              </a:srgbClr>
            </a:outerShdw>
          </a:effectLst>
          <a:scene3d>
            <a:camera prst="orthographicFront"/>
            <a:lightRig dir="t" rig="twoPt">
              <a:rot lat="0" lon="0" rev="7200000"/>
            </a:lightRig>
          </a:scene3d>
          <a:sp3d>
            <a:bevelT w="25400" h="19050"/>
            <a:contourClr>
              <a:srgbClr val="ffffff"/>
            </a:contourClr>
          </a:sp3d>
        </p:spPr>
      </p:pic>
      <p:sp>
        <p:nvSpPr>
          <p:cNvPr id="110" name="CustomShape 3"/>
          <p:cNvSpPr/>
          <p:nvPr/>
        </p:nvSpPr>
        <p:spPr>
          <a:xfrm>
            <a:off x="2373840" y="4419720"/>
            <a:ext cx="2121480" cy="1828440"/>
          </a:xfrm>
          <a:prstGeom prst="rect">
            <a:avLst/>
          </a:prstGeom>
          <a:noFill/>
          <a:ln>
            <a:noFill/>
          </a:ln>
        </p:spPr>
        <p:style>
          <a:lnRef idx="0"/>
          <a:fillRef idx="0"/>
          <a:effectRef idx="0"/>
          <a:fontRef idx="minor"/>
        </p:style>
        <p:txBody>
          <a:bodyPr>
            <a:normAutofit/>
          </a:bodyPr>
          <a:p>
            <a:pPr>
              <a:lnSpc>
                <a:spcPct val="100000"/>
              </a:lnSpc>
              <a:spcBef>
                <a:spcPts val="360"/>
              </a:spcBef>
            </a:pPr>
            <a:r>
              <a:rPr b="0" lang="it-IT" sz="1800" spc="-1" strike="noStrike">
                <a:solidFill>
                  <a:srgbClr val="000000"/>
                </a:solidFill>
                <a:latin typeface="Microsoft Sans Serif"/>
              </a:rPr>
              <a:t>Sardegna</a:t>
            </a:r>
            <a:endParaRPr b="0" lang="it-IT" sz="1800" spc="-1" strike="noStrike">
              <a:latin typeface="Arial"/>
            </a:endParaRPr>
          </a:p>
          <a:p>
            <a:pPr>
              <a:lnSpc>
                <a:spcPct val="100000"/>
              </a:lnSpc>
              <a:spcBef>
                <a:spcPts val="241"/>
              </a:spcBef>
            </a:pPr>
            <a:r>
              <a:rPr b="0" lang="it-IT" sz="1200" spc="-1" strike="noStrike">
                <a:solidFill>
                  <a:srgbClr val="000000"/>
                </a:solidFill>
                <a:latin typeface="Microsoft Sans Serif"/>
              </a:rPr>
              <a:t>www.sardegna.istruzione.it</a:t>
            </a:r>
            <a:endParaRPr b="0" lang="it-IT" sz="1200" spc="-1" strike="noStrike">
              <a:latin typeface="Arial"/>
            </a:endParaRPr>
          </a:p>
          <a:p>
            <a:pPr>
              <a:lnSpc>
                <a:spcPct val="100000"/>
              </a:lnSpc>
              <a:spcBef>
                <a:spcPts val="360"/>
              </a:spcBef>
            </a:pPr>
            <a:endParaRPr b="0" lang="it-IT" sz="1200" spc="-1" strike="noStrike">
              <a:latin typeface="Arial"/>
            </a:endParaRPr>
          </a:p>
        </p:txBody>
      </p:sp>
      <p:sp>
        <p:nvSpPr>
          <p:cNvPr id="111" name="CustomShape 4"/>
          <p:cNvSpPr/>
          <p:nvPr/>
        </p:nvSpPr>
        <p:spPr>
          <a:xfrm>
            <a:off x="6858000" y="2076840"/>
            <a:ext cx="1980720" cy="1828440"/>
          </a:xfrm>
          <a:prstGeom prst="rect">
            <a:avLst/>
          </a:prstGeom>
          <a:noFill/>
          <a:ln>
            <a:noFill/>
          </a:ln>
        </p:spPr>
        <p:style>
          <a:lnRef idx="0"/>
          <a:fillRef idx="0"/>
          <a:effectRef idx="0"/>
          <a:fontRef idx="minor"/>
        </p:style>
        <p:txBody>
          <a:bodyPr>
            <a:normAutofit/>
          </a:bodyPr>
          <a:p>
            <a:pPr>
              <a:lnSpc>
                <a:spcPct val="100000"/>
              </a:lnSpc>
              <a:spcBef>
                <a:spcPts val="360"/>
              </a:spcBef>
            </a:pPr>
            <a:r>
              <a:rPr b="0" lang="it-IT" sz="1800" spc="-1" strike="noStrike">
                <a:solidFill>
                  <a:srgbClr val="000000"/>
                </a:solidFill>
                <a:latin typeface="Microsoft Sans Serif"/>
              </a:rPr>
              <a:t>Calabria</a:t>
            </a:r>
            <a:endParaRPr b="0" lang="it-IT" sz="1800" spc="-1" strike="noStrike">
              <a:latin typeface="Arial"/>
            </a:endParaRPr>
          </a:p>
          <a:p>
            <a:pPr>
              <a:lnSpc>
                <a:spcPct val="100000"/>
              </a:lnSpc>
              <a:spcBef>
                <a:spcPts val="241"/>
              </a:spcBef>
            </a:pPr>
            <a:r>
              <a:rPr b="0" lang="it-IT" sz="1200" spc="-1" strike="noStrike">
                <a:solidFill>
                  <a:srgbClr val="000000"/>
                </a:solidFill>
                <a:latin typeface="Microsoft Sans Serif"/>
              </a:rPr>
              <a:t>www.istruzione.calabria.it</a:t>
            </a:r>
            <a:endParaRPr b="0" lang="it-IT" sz="1200" spc="-1" strike="noStrike">
              <a:latin typeface="Arial"/>
            </a:endParaRPr>
          </a:p>
        </p:txBody>
      </p:sp>
      <p:sp>
        <p:nvSpPr>
          <p:cNvPr id="112" name="CustomShape 5"/>
          <p:cNvSpPr/>
          <p:nvPr/>
        </p:nvSpPr>
        <p:spPr>
          <a:xfrm>
            <a:off x="6858000" y="4419720"/>
            <a:ext cx="1980720" cy="1828440"/>
          </a:xfrm>
          <a:prstGeom prst="rect">
            <a:avLst/>
          </a:prstGeom>
          <a:noFill/>
          <a:ln>
            <a:noFill/>
          </a:ln>
        </p:spPr>
        <p:style>
          <a:lnRef idx="0"/>
          <a:fillRef idx="0"/>
          <a:effectRef idx="0"/>
          <a:fontRef idx="minor"/>
        </p:style>
        <p:txBody>
          <a:bodyPr>
            <a:normAutofit/>
          </a:bodyPr>
          <a:p>
            <a:pPr>
              <a:lnSpc>
                <a:spcPct val="100000"/>
              </a:lnSpc>
              <a:spcBef>
                <a:spcPts val="360"/>
              </a:spcBef>
            </a:pPr>
            <a:r>
              <a:rPr b="0" lang="it-IT" sz="1800" spc="-1" strike="noStrike">
                <a:solidFill>
                  <a:srgbClr val="000000"/>
                </a:solidFill>
                <a:latin typeface="Microsoft Sans Serif"/>
              </a:rPr>
              <a:t>Sicilia</a:t>
            </a:r>
            <a:endParaRPr b="0" lang="it-IT" sz="1800" spc="-1" strike="noStrike">
              <a:latin typeface="Arial"/>
            </a:endParaRPr>
          </a:p>
          <a:p>
            <a:pPr>
              <a:lnSpc>
                <a:spcPct val="100000"/>
              </a:lnSpc>
              <a:spcBef>
                <a:spcPts val="241"/>
              </a:spcBef>
            </a:pPr>
            <a:r>
              <a:rPr b="0" lang="it-IT" sz="1200" spc="-1" strike="noStrike">
                <a:solidFill>
                  <a:srgbClr val="000000"/>
                </a:solidFill>
                <a:latin typeface="Microsoft Sans Serif"/>
              </a:rPr>
              <a:t>www.usr.sicilia.it</a:t>
            </a:r>
            <a:endParaRPr b="0" lang="it-IT" sz="1200" spc="-1" strike="noStrike">
              <a:latin typeface="Arial"/>
            </a:endParaRPr>
          </a:p>
        </p:txBody>
      </p:sp>
      <p:pic>
        <p:nvPicPr>
          <p:cNvPr id="113" name="Picture 5" descr=""/>
          <p:cNvPicPr/>
          <p:nvPr/>
        </p:nvPicPr>
        <p:blipFill>
          <a:blip r:embed="rId5"/>
          <a:srcRect l="293" t="0" r="25144" b="0"/>
          <a:stretch/>
        </p:blipFill>
        <p:spPr>
          <a:xfrm>
            <a:off x="7956000" y="280800"/>
            <a:ext cx="685440" cy="756720"/>
          </a:xfrm>
          <a:prstGeom prst="rect">
            <a:avLst/>
          </a:prstGeom>
          <a:ln w="88920">
            <a:solidFill>
              <a:srgbClr val="ffffff"/>
            </a:solidFill>
            <a:miter/>
          </a:ln>
          <a:effectLst>
            <a:outerShdw algn="tl" blurRad="55000" dir="5400000" dist="18000" rotWithShape="0">
              <a:srgbClr val="000000">
                <a:alpha val="40000"/>
              </a:srgbClr>
            </a:outerShdw>
          </a:effectLst>
          <a:scene3d>
            <a:camera prst="orthographicFront"/>
            <a:lightRig dir="t" rig="twoPt">
              <a:rot lat="0" lon="0" rev="7200000"/>
            </a:lightRig>
          </a:scene3d>
          <a:sp3d>
            <a:bevelT w="25400" h="19050"/>
            <a:contourClr>
              <a:srgbClr val="ffffff"/>
            </a:contourClr>
          </a:sp3d>
        </p:spPr>
      </p:pic>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 name="TextShape 1"/>
          <p:cNvSpPr txBox="1"/>
          <p:nvPr/>
        </p:nvSpPr>
        <p:spPr>
          <a:xfrm>
            <a:off x="457200" y="76320"/>
            <a:ext cx="8229240" cy="1218960"/>
          </a:xfrm>
          <a:prstGeom prst="rect">
            <a:avLst/>
          </a:prstGeom>
          <a:noFill/>
          <a:ln>
            <a:noFill/>
          </a:ln>
        </p:spPr>
        <p:txBody>
          <a:bodyPr anchor="ctr">
            <a:normAutofit/>
          </a:bodyPr>
          <a:p>
            <a:pPr algn="ctr">
              <a:lnSpc>
                <a:spcPct val="100000"/>
              </a:lnSpc>
            </a:pPr>
            <a:r>
              <a:rPr b="0" lang="en-US" sz="3600" spc="-1" strike="noStrike">
                <a:solidFill>
                  <a:srgbClr val="ffffff"/>
                </a:solidFill>
                <a:latin typeface="Microsoft Sans Serif"/>
              </a:rPr>
              <a:t>Colloquio Esame di Stato 2019 </a:t>
            </a:r>
            <a:endParaRPr b="0" lang="en-US" sz="3600" spc="-1" strike="noStrike">
              <a:solidFill>
                <a:srgbClr val="000000"/>
              </a:solidFill>
              <a:latin typeface="Calibri"/>
            </a:endParaRPr>
          </a:p>
        </p:txBody>
      </p:sp>
      <p:sp>
        <p:nvSpPr>
          <p:cNvPr id="115" name="CustomShape 2"/>
          <p:cNvSpPr/>
          <p:nvPr/>
        </p:nvSpPr>
        <p:spPr>
          <a:xfrm>
            <a:off x="2069280" y="4050360"/>
            <a:ext cx="5631120" cy="1034640"/>
          </a:xfrm>
          <a:prstGeom prst="rect">
            <a:avLst/>
          </a:prstGeom>
          <a:solidFill>
            <a:schemeClr val="accent1">
              <a:lumMod val="20000"/>
              <a:lumOff val="80000"/>
            </a:schemeClr>
          </a:solidFill>
          <a:ln w="25560">
            <a:solidFill>
              <a:schemeClr val="accent1"/>
            </a:solidFill>
            <a:round/>
          </a:ln>
        </p:spPr>
        <p:style>
          <a:lnRef idx="0"/>
          <a:fillRef idx="0"/>
          <a:effectRef idx="0"/>
          <a:fontRef idx="minor"/>
        </p:style>
        <p:txBody>
          <a:bodyPr lIns="90000" rIns="90000" tIns="45000" bIns="45000" anchor="ctr">
            <a:noAutofit/>
          </a:bodyPr>
          <a:p>
            <a:pPr algn="ctr">
              <a:lnSpc>
                <a:spcPct val="100000"/>
              </a:lnSpc>
            </a:pPr>
            <a:r>
              <a:rPr b="0" lang="it-IT" sz="2400" spc="-1" strike="noStrike">
                <a:solidFill>
                  <a:srgbClr val="000000"/>
                </a:solidFill>
                <a:latin typeface="Calibri"/>
              </a:rPr>
              <a:t>relazione sui percorsi per le competenze trasversali e l’orientamento (alternanza scuola lavoro)</a:t>
            </a:r>
            <a:endParaRPr b="0" lang="it-IT" sz="2400" spc="-1" strike="noStrike">
              <a:latin typeface="Arial"/>
            </a:endParaRPr>
          </a:p>
        </p:txBody>
      </p:sp>
      <p:sp>
        <p:nvSpPr>
          <p:cNvPr id="116" name="CustomShape 3"/>
          <p:cNvSpPr/>
          <p:nvPr/>
        </p:nvSpPr>
        <p:spPr>
          <a:xfrm>
            <a:off x="685080" y="4019040"/>
            <a:ext cx="792000" cy="617760"/>
          </a:xfrm>
          <a:prstGeom prst="rect">
            <a:avLst/>
          </a:prstGeom>
          <a:solidFill>
            <a:schemeClr val="accent1"/>
          </a:solidFill>
          <a:ln w="25560">
            <a:solidFill>
              <a:schemeClr val="accent1">
                <a:lumMod val="50000"/>
              </a:schemeClr>
            </a:solidFill>
            <a:round/>
          </a:ln>
        </p:spPr>
        <p:style>
          <a:lnRef idx="0"/>
          <a:fillRef idx="0"/>
          <a:effectRef idx="0"/>
          <a:fontRef idx="minor"/>
        </p:style>
        <p:txBody>
          <a:bodyPr lIns="90000" rIns="90000" tIns="45000" bIns="45000" anchor="ctr">
            <a:noAutofit/>
          </a:bodyPr>
          <a:p>
            <a:pPr algn="ctr">
              <a:lnSpc>
                <a:spcPct val="100000"/>
              </a:lnSpc>
            </a:pPr>
            <a:r>
              <a:rPr b="1" lang="it-IT" sz="2400" spc="-1" strike="noStrike">
                <a:solidFill>
                  <a:srgbClr val="ffffff"/>
                </a:solidFill>
                <a:latin typeface="Arial"/>
              </a:rPr>
              <a:t>2</a:t>
            </a:r>
            <a:endParaRPr b="0" lang="it-IT" sz="2400" spc="-1" strike="noStrike">
              <a:latin typeface="Arial"/>
            </a:endParaRPr>
          </a:p>
        </p:txBody>
      </p:sp>
      <p:sp>
        <p:nvSpPr>
          <p:cNvPr id="117" name="CustomShape 4"/>
          <p:cNvSpPr/>
          <p:nvPr/>
        </p:nvSpPr>
        <p:spPr>
          <a:xfrm>
            <a:off x="2039760" y="5219640"/>
            <a:ext cx="5562360" cy="799560"/>
          </a:xfrm>
          <a:prstGeom prst="rect">
            <a:avLst/>
          </a:prstGeom>
          <a:solidFill>
            <a:schemeClr val="accent1">
              <a:lumMod val="20000"/>
              <a:lumOff val="80000"/>
            </a:schemeClr>
          </a:solidFill>
          <a:ln w="25560">
            <a:solidFill>
              <a:schemeClr val="accent1"/>
            </a:solidFill>
            <a:round/>
          </a:ln>
        </p:spPr>
        <p:style>
          <a:lnRef idx="0"/>
          <a:fillRef idx="0"/>
          <a:effectRef idx="0"/>
          <a:fontRef idx="minor"/>
        </p:style>
        <p:txBody>
          <a:bodyPr lIns="90000" rIns="90000" tIns="45000" bIns="45000" anchor="ctr">
            <a:noAutofit/>
          </a:bodyPr>
          <a:p>
            <a:pPr algn="ctr">
              <a:lnSpc>
                <a:spcPct val="100000"/>
              </a:lnSpc>
            </a:pPr>
            <a:r>
              <a:rPr b="0" lang="it-IT" sz="2400" spc="-1" strike="noStrike">
                <a:solidFill>
                  <a:srgbClr val="000000"/>
                </a:solidFill>
                <a:latin typeface="Calibri"/>
              </a:rPr>
              <a:t>valutazione delle competenze di Cittadinanza e Costituzione</a:t>
            </a:r>
            <a:endParaRPr b="0" lang="it-IT" sz="2400" spc="-1" strike="noStrike">
              <a:latin typeface="Arial"/>
            </a:endParaRPr>
          </a:p>
        </p:txBody>
      </p:sp>
      <p:sp>
        <p:nvSpPr>
          <p:cNvPr id="118" name="CustomShape 5"/>
          <p:cNvSpPr/>
          <p:nvPr/>
        </p:nvSpPr>
        <p:spPr>
          <a:xfrm>
            <a:off x="670680" y="5166720"/>
            <a:ext cx="792000" cy="617760"/>
          </a:xfrm>
          <a:prstGeom prst="rect">
            <a:avLst/>
          </a:prstGeom>
          <a:solidFill>
            <a:schemeClr val="accent1"/>
          </a:solidFill>
          <a:ln w="25560">
            <a:solidFill>
              <a:schemeClr val="accent1">
                <a:lumMod val="50000"/>
              </a:schemeClr>
            </a:solidFill>
            <a:round/>
          </a:ln>
        </p:spPr>
        <p:style>
          <a:lnRef idx="0"/>
          <a:fillRef idx="0"/>
          <a:effectRef idx="0"/>
          <a:fontRef idx="minor"/>
        </p:style>
        <p:txBody>
          <a:bodyPr lIns="90000" rIns="90000" tIns="45000" bIns="45000" anchor="ctr">
            <a:noAutofit/>
          </a:bodyPr>
          <a:p>
            <a:pPr algn="ctr">
              <a:lnSpc>
                <a:spcPct val="100000"/>
              </a:lnSpc>
            </a:pPr>
            <a:r>
              <a:rPr b="1" lang="it-IT" sz="2400" spc="-1" strike="noStrike">
                <a:solidFill>
                  <a:srgbClr val="ffffff"/>
                </a:solidFill>
                <a:latin typeface="Arial"/>
              </a:rPr>
              <a:t>3</a:t>
            </a:r>
            <a:endParaRPr b="0" lang="it-IT" sz="2400" spc="-1" strike="noStrike">
              <a:latin typeface="Arial"/>
            </a:endParaRPr>
          </a:p>
        </p:txBody>
      </p:sp>
      <p:sp>
        <p:nvSpPr>
          <p:cNvPr id="119" name="CustomShape 6"/>
          <p:cNvSpPr/>
          <p:nvPr/>
        </p:nvSpPr>
        <p:spPr>
          <a:xfrm>
            <a:off x="2039760" y="2408760"/>
            <a:ext cx="5660640" cy="1384200"/>
          </a:xfrm>
          <a:prstGeom prst="rect">
            <a:avLst/>
          </a:prstGeom>
          <a:solidFill>
            <a:schemeClr val="accent1">
              <a:lumMod val="20000"/>
              <a:lumOff val="80000"/>
            </a:schemeClr>
          </a:solidFill>
          <a:ln w="25560">
            <a:solidFill>
              <a:schemeClr val="accent1"/>
            </a:solidFill>
            <a:round/>
          </a:ln>
        </p:spPr>
        <p:style>
          <a:lnRef idx="0"/>
          <a:fillRef idx="0"/>
          <a:effectRef idx="0"/>
          <a:fontRef idx="minor"/>
        </p:style>
        <p:txBody>
          <a:bodyPr lIns="90000" rIns="90000" tIns="45000" bIns="45000" anchor="ctr">
            <a:noAutofit/>
          </a:bodyPr>
          <a:p>
            <a:pPr algn="ctr">
              <a:lnSpc>
                <a:spcPct val="100000"/>
              </a:lnSpc>
            </a:pPr>
            <a:r>
              <a:rPr b="0" lang="it-IT" sz="1800" spc="-1" strike="noStrike">
                <a:solidFill>
                  <a:srgbClr val="ffffff"/>
                </a:solidFill>
                <a:latin typeface="Arial"/>
              </a:rPr>
              <a:t> </a:t>
            </a:r>
            <a:endParaRPr b="0" lang="it-IT" sz="1800" spc="-1" strike="noStrike">
              <a:latin typeface="Arial"/>
            </a:endParaRPr>
          </a:p>
        </p:txBody>
      </p:sp>
      <p:sp>
        <p:nvSpPr>
          <p:cNvPr id="120" name="CustomShape 7"/>
          <p:cNvSpPr/>
          <p:nvPr/>
        </p:nvSpPr>
        <p:spPr>
          <a:xfrm>
            <a:off x="533520" y="1405080"/>
            <a:ext cx="7383600" cy="821880"/>
          </a:xfrm>
          <a:prstGeom prst="rect">
            <a:avLst/>
          </a:prstGeom>
          <a:noFill/>
          <a:ln>
            <a:noFill/>
          </a:ln>
        </p:spPr>
        <p:style>
          <a:lnRef idx="0"/>
          <a:fillRef idx="0"/>
          <a:effectRef idx="0"/>
          <a:fontRef idx="minor"/>
        </p:style>
        <p:txBody>
          <a:bodyPr lIns="90000" rIns="90000" tIns="45000" bIns="45000">
            <a:spAutoFit/>
          </a:bodyPr>
          <a:p>
            <a:pPr>
              <a:lnSpc>
                <a:spcPct val="100000"/>
              </a:lnSpc>
            </a:pPr>
            <a:r>
              <a:rPr b="0" lang="it-IT" sz="2400" spc="-1" strike="noStrike">
                <a:solidFill>
                  <a:srgbClr val="000000"/>
                </a:solidFill>
                <a:latin typeface="Calibri"/>
              </a:rPr>
              <a:t>Il nuovo Colloquio dell’Esame di Stato 2019  verterà essenzialmente su tre parti</a:t>
            </a:r>
            <a:endParaRPr b="0" lang="it-IT" sz="2400" spc="-1" strike="noStrike">
              <a:latin typeface="Arial"/>
            </a:endParaRPr>
          </a:p>
        </p:txBody>
      </p:sp>
      <p:sp>
        <p:nvSpPr>
          <p:cNvPr id="121" name="CustomShape 8"/>
          <p:cNvSpPr/>
          <p:nvPr/>
        </p:nvSpPr>
        <p:spPr>
          <a:xfrm>
            <a:off x="685080" y="2514600"/>
            <a:ext cx="792000" cy="617760"/>
          </a:xfrm>
          <a:prstGeom prst="rect">
            <a:avLst/>
          </a:prstGeom>
          <a:solidFill>
            <a:schemeClr val="accent1"/>
          </a:solidFill>
          <a:ln w="25560">
            <a:solidFill>
              <a:schemeClr val="accent1">
                <a:lumMod val="50000"/>
              </a:schemeClr>
            </a:solidFill>
            <a:round/>
          </a:ln>
        </p:spPr>
        <p:style>
          <a:lnRef idx="0"/>
          <a:fillRef idx="0"/>
          <a:effectRef idx="0"/>
          <a:fontRef idx="minor"/>
        </p:style>
        <p:txBody>
          <a:bodyPr lIns="90000" rIns="90000" tIns="45000" bIns="45000" anchor="ctr">
            <a:noAutofit/>
          </a:bodyPr>
          <a:p>
            <a:pPr algn="ctr">
              <a:lnSpc>
                <a:spcPct val="100000"/>
              </a:lnSpc>
            </a:pPr>
            <a:r>
              <a:rPr b="1" lang="it-IT" sz="2400" spc="-1" strike="noStrike">
                <a:solidFill>
                  <a:srgbClr val="ffffff"/>
                </a:solidFill>
                <a:latin typeface="Arial"/>
              </a:rPr>
              <a:t>1</a:t>
            </a:r>
            <a:endParaRPr b="0" lang="it-IT" sz="2400" spc="-1" strike="noStrike">
              <a:latin typeface="Arial"/>
            </a:endParaRPr>
          </a:p>
        </p:txBody>
      </p:sp>
      <p:sp>
        <p:nvSpPr>
          <p:cNvPr id="122" name="CustomShape 9"/>
          <p:cNvSpPr/>
          <p:nvPr/>
        </p:nvSpPr>
        <p:spPr>
          <a:xfrm>
            <a:off x="2209680" y="2592720"/>
            <a:ext cx="5562360" cy="1187640"/>
          </a:xfrm>
          <a:prstGeom prst="rect">
            <a:avLst/>
          </a:prstGeom>
          <a:noFill/>
          <a:ln>
            <a:noFill/>
          </a:ln>
        </p:spPr>
        <p:style>
          <a:lnRef idx="0"/>
          <a:fillRef idx="0"/>
          <a:effectRef idx="0"/>
          <a:fontRef idx="minor"/>
        </p:style>
        <p:txBody>
          <a:bodyPr lIns="90000" rIns="90000" tIns="45000" bIns="45000">
            <a:spAutoFit/>
          </a:bodyPr>
          <a:p>
            <a:pPr>
              <a:lnSpc>
                <a:spcPct val="100000"/>
              </a:lnSpc>
            </a:pPr>
            <a:r>
              <a:rPr b="0" lang="it-IT" sz="2400" spc="-1" strike="noStrike">
                <a:solidFill>
                  <a:srgbClr val="000000"/>
                </a:solidFill>
                <a:latin typeface="Calibri"/>
              </a:rPr>
              <a:t>argomentazione critica da parte dello studente a partire da materiali predisposti dalla Commissione</a:t>
            </a:r>
            <a:endParaRPr b="0" lang="it-IT" sz="2400" spc="-1" strike="noStrike">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3" name="TextShape 1"/>
          <p:cNvSpPr txBox="1"/>
          <p:nvPr/>
        </p:nvSpPr>
        <p:spPr>
          <a:xfrm>
            <a:off x="457200" y="1600200"/>
            <a:ext cx="8229240" cy="4525560"/>
          </a:xfrm>
          <a:prstGeom prst="rect">
            <a:avLst/>
          </a:prstGeom>
          <a:noFill/>
          <a:ln>
            <a:noFill/>
          </a:ln>
        </p:spPr>
        <p:txBody>
          <a:bodyPr>
            <a:normAutofit fontScale="70000"/>
          </a:bodyPr>
          <a:p>
            <a:pPr>
              <a:lnSpc>
                <a:spcPct val="150000"/>
              </a:lnSpc>
              <a:spcBef>
                <a:spcPts val="641"/>
              </a:spcBef>
            </a:pPr>
            <a:r>
              <a:rPr b="0" lang="en-US" sz="3200" spc="-1" strike="noStrike">
                <a:solidFill>
                  <a:srgbClr val="000000"/>
                </a:solidFill>
                <a:latin typeface="Microsoft Sans Serif"/>
              </a:rPr>
              <a:t>Il 18 Gennaio 2019 con il </a:t>
            </a:r>
            <a:r>
              <a:rPr b="0" lang="en-US" sz="3200" spc="-1" strike="noStrike" u="sng">
                <a:solidFill>
                  <a:srgbClr val="0000ff"/>
                </a:solidFill>
                <a:uFillTx/>
                <a:latin typeface="Microsoft Sans Serif"/>
                <a:hlinkClick r:id="rId1"/>
              </a:rPr>
              <a:t>DM 37 il </a:t>
            </a:r>
            <a:r>
              <a:rPr b="0" lang="en-US" sz="3200" spc="-1" strike="noStrike" u="sng">
                <a:solidFill>
                  <a:srgbClr val="0000ff"/>
                </a:solidFill>
                <a:uFillTx/>
                <a:latin typeface="Microsoft Sans Serif"/>
                <a:hlinkClick r:id="rId2"/>
              </a:rPr>
              <a:t>MIUR</a:t>
            </a:r>
            <a:r>
              <a:rPr b="0" lang="en-US" sz="3200" spc="-1" strike="noStrike">
                <a:solidFill>
                  <a:srgbClr val="000000"/>
                </a:solidFill>
                <a:latin typeface="Microsoft Sans Serif"/>
              </a:rPr>
              <a:t> ha offerto indicazioni più approfondite sulla modalità di svolgimento del colloquio dell’Esame di Stato (art. 2) che, come negli esami precedenti, si svolge in un’unica soluzione temporale e alla presenza dell’intera commissione (comma 2)</a:t>
            </a:r>
            <a:endParaRPr b="0" lang="en-US" sz="3200" spc="-1" strike="noStrike">
              <a:solidFill>
                <a:srgbClr val="000000"/>
              </a:solidFill>
              <a:latin typeface="Microsoft Sans Serif"/>
            </a:endParaRPr>
          </a:p>
          <a:p>
            <a:pPr>
              <a:lnSpc>
                <a:spcPct val="100000"/>
              </a:lnSpc>
              <a:spcBef>
                <a:spcPts val="641"/>
              </a:spcBef>
            </a:pPr>
            <a:endParaRPr b="0" lang="en-US" sz="3200" spc="-1" strike="noStrike">
              <a:solidFill>
                <a:srgbClr val="000000"/>
              </a:solidFill>
              <a:latin typeface="Microsoft Sans Serif"/>
            </a:endParaRPr>
          </a:p>
        </p:txBody>
      </p:sp>
      <p:sp>
        <p:nvSpPr>
          <p:cNvPr id="124" name="TextShape 2"/>
          <p:cNvSpPr txBox="1"/>
          <p:nvPr/>
        </p:nvSpPr>
        <p:spPr>
          <a:xfrm>
            <a:off x="457200" y="76320"/>
            <a:ext cx="8229240" cy="1218960"/>
          </a:xfrm>
          <a:prstGeom prst="rect">
            <a:avLst/>
          </a:prstGeom>
          <a:noFill/>
          <a:ln>
            <a:noFill/>
          </a:ln>
        </p:spPr>
        <p:txBody>
          <a:bodyPr anchor="ctr">
            <a:noAutofit/>
          </a:bodyPr>
          <a:p>
            <a:pPr algn="ctr">
              <a:lnSpc>
                <a:spcPct val="100000"/>
              </a:lnSpc>
            </a:pPr>
            <a:r>
              <a:rPr b="0" lang="en-US" sz="3600" spc="-1" strike="noStrike">
                <a:solidFill>
                  <a:srgbClr val="ffffff"/>
                </a:solidFill>
                <a:latin typeface="Microsoft Sans Serif"/>
              </a:rPr>
              <a:t>Colloquio Esame di Stato 2019</a:t>
            </a:r>
            <a:endParaRPr b="0" lang="en-US" sz="3600" spc="-1" strike="noStrike">
              <a:solidFill>
                <a:srgbClr val="000000"/>
              </a:solidFill>
              <a:latin typeface="Calibri"/>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 name="TextShape 1"/>
          <p:cNvSpPr txBox="1"/>
          <p:nvPr/>
        </p:nvSpPr>
        <p:spPr>
          <a:xfrm>
            <a:off x="457200" y="76320"/>
            <a:ext cx="8229240" cy="1218960"/>
          </a:xfrm>
          <a:prstGeom prst="rect">
            <a:avLst/>
          </a:prstGeom>
          <a:noFill/>
          <a:ln>
            <a:noFill/>
          </a:ln>
        </p:spPr>
        <p:txBody>
          <a:bodyPr anchor="ctr">
            <a:noAutofit/>
          </a:bodyPr>
          <a:p>
            <a:pPr algn="ctr">
              <a:lnSpc>
                <a:spcPct val="100000"/>
              </a:lnSpc>
            </a:pPr>
            <a:r>
              <a:rPr b="0" lang="en-US" sz="3600" spc="-1" strike="noStrike">
                <a:solidFill>
                  <a:srgbClr val="ffffff"/>
                </a:solidFill>
                <a:latin typeface="Microsoft Sans Serif"/>
              </a:rPr>
              <a:t>COLLOQUIO </a:t>
            </a:r>
            <a:endParaRPr b="0" lang="en-US" sz="3600" spc="-1" strike="noStrike">
              <a:solidFill>
                <a:srgbClr val="000000"/>
              </a:solidFill>
              <a:latin typeface="Calibri"/>
            </a:endParaRPr>
          </a:p>
        </p:txBody>
      </p:sp>
      <p:sp>
        <p:nvSpPr>
          <p:cNvPr id="126" name="TextShape 2"/>
          <p:cNvSpPr txBox="1"/>
          <p:nvPr/>
        </p:nvSpPr>
        <p:spPr>
          <a:xfrm>
            <a:off x="457200" y="1600200"/>
            <a:ext cx="8229240" cy="4525560"/>
          </a:xfrm>
          <a:prstGeom prst="rect">
            <a:avLst/>
          </a:prstGeom>
          <a:noFill/>
          <a:ln>
            <a:noFill/>
          </a:ln>
        </p:spPr>
        <p:txBody>
          <a:bodyPr>
            <a:normAutofit/>
          </a:bodyPr>
          <a:p>
            <a:pPr>
              <a:lnSpc>
                <a:spcPct val="100000"/>
              </a:lnSpc>
              <a:spcBef>
                <a:spcPts val="641"/>
              </a:spcBef>
            </a:pPr>
            <a:r>
              <a:rPr b="0" lang="en-US" sz="3200" spc="-1" strike="noStrike">
                <a:solidFill>
                  <a:srgbClr val="000000"/>
                </a:solidFill>
                <a:latin typeface="Microsoft Sans Serif"/>
              </a:rPr>
              <a:t>La commissione assicura:</a:t>
            </a:r>
            <a:endParaRPr b="0" lang="en-US" sz="3200" spc="-1" strike="noStrike">
              <a:solidFill>
                <a:srgbClr val="000000"/>
              </a:solidFill>
              <a:latin typeface="Microsoft Sans Serif"/>
            </a:endParaRPr>
          </a:p>
          <a:p>
            <a:pPr>
              <a:lnSpc>
                <a:spcPct val="100000"/>
              </a:lnSpc>
              <a:spcBef>
                <a:spcPts val="641"/>
              </a:spcBef>
            </a:pPr>
            <a:endParaRPr b="0" lang="en-US" sz="3200" spc="-1" strike="noStrike">
              <a:solidFill>
                <a:srgbClr val="000000"/>
              </a:solidFill>
              <a:latin typeface="Microsoft Sans Serif"/>
            </a:endParaRPr>
          </a:p>
          <a:p>
            <a:pPr marL="343080" indent="-342720">
              <a:lnSpc>
                <a:spcPct val="100000"/>
              </a:lnSpc>
              <a:spcBef>
                <a:spcPts val="641"/>
              </a:spcBef>
              <a:buClr>
                <a:srgbClr val="000000"/>
              </a:buClr>
              <a:buFont typeface="Wingdings" charset="2"/>
              <a:buChar char=""/>
            </a:pPr>
            <a:r>
              <a:rPr b="0" lang="en-US" sz="3200" spc="-1" strike="noStrike">
                <a:solidFill>
                  <a:srgbClr val="000000"/>
                </a:solidFill>
                <a:latin typeface="Microsoft Sans Serif"/>
              </a:rPr>
              <a:t>un’articolazione equilibrata delle fasi del colloquio</a:t>
            </a:r>
            <a:endParaRPr b="0" lang="en-US" sz="3200" spc="-1" strike="noStrike">
              <a:solidFill>
                <a:srgbClr val="000000"/>
              </a:solidFill>
              <a:latin typeface="Microsoft Sans Serif"/>
            </a:endParaRPr>
          </a:p>
          <a:p>
            <a:pPr>
              <a:lnSpc>
                <a:spcPct val="100000"/>
              </a:lnSpc>
              <a:spcBef>
                <a:spcPts val="641"/>
              </a:spcBef>
            </a:pPr>
            <a:endParaRPr b="0" lang="en-US" sz="3200" spc="-1" strike="noStrike">
              <a:solidFill>
                <a:srgbClr val="000000"/>
              </a:solidFill>
              <a:latin typeface="Microsoft Sans Serif"/>
            </a:endParaRPr>
          </a:p>
          <a:p>
            <a:pPr marL="343080" indent="-342720">
              <a:lnSpc>
                <a:spcPct val="100000"/>
              </a:lnSpc>
              <a:spcBef>
                <a:spcPts val="641"/>
              </a:spcBef>
              <a:buClr>
                <a:srgbClr val="000000"/>
              </a:buClr>
              <a:buFont typeface="Wingdings" charset="2"/>
              <a:buChar char=""/>
            </a:pPr>
            <a:r>
              <a:rPr b="0" lang="en-US" sz="3200" spc="-1" strike="noStrike">
                <a:solidFill>
                  <a:srgbClr val="000000"/>
                </a:solidFill>
                <a:latin typeface="Microsoft Sans Serif"/>
              </a:rPr>
              <a:t>il coinvolgimento delle diverse discipline, senza una rigida distinzione tra le stesse.</a:t>
            </a:r>
            <a:endParaRPr b="0" lang="en-US" sz="3200" spc="-1" strike="noStrike">
              <a:solidFill>
                <a:srgbClr val="000000"/>
              </a:solidFill>
              <a:latin typeface="Microsoft Sans Serif"/>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7" name="TextShape 1"/>
          <p:cNvSpPr txBox="1"/>
          <p:nvPr/>
        </p:nvSpPr>
        <p:spPr>
          <a:xfrm>
            <a:off x="457200" y="76320"/>
            <a:ext cx="8229240" cy="1218960"/>
          </a:xfrm>
          <a:prstGeom prst="rect">
            <a:avLst/>
          </a:prstGeom>
          <a:noFill/>
          <a:ln>
            <a:noFill/>
          </a:ln>
        </p:spPr>
        <p:txBody>
          <a:bodyPr anchor="ctr">
            <a:noAutofit/>
          </a:bodyPr>
          <a:p>
            <a:pPr algn="ctr">
              <a:lnSpc>
                <a:spcPct val="100000"/>
              </a:lnSpc>
            </a:pPr>
            <a:r>
              <a:rPr b="0" lang="en-US" sz="3600" spc="-1" strike="noStrike">
                <a:solidFill>
                  <a:srgbClr val="ffffff"/>
                </a:solidFill>
                <a:latin typeface="Microsoft Sans Serif"/>
              </a:rPr>
              <a:t>IL COLLOQUIO</a:t>
            </a:r>
            <a:endParaRPr b="0" lang="en-US" sz="3600" spc="-1" strike="noStrike">
              <a:solidFill>
                <a:srgbClr val="000000"/>
              </a:solidFill>
              <a:latin typeface="Calibri"/>
            </a:endParaRPr>
          </a:p>
        </p:txBody>
      </p:sp>
      <p:sp>
        <p:nvSpPr>
          <p:cNvPr id="128" name="TextShape 2"/>
          <p:cNvSpPr txBox="1"/>
          <p:nvPr/>
        </p:nvSpPr>
        <p:spPr>
          <a:xfrm>
            <a:off x="457200" y="1600200"/>
            <a:ext cx="8229240" cy="4525560"/>
          </a:xfrm>
          <a:prstGeom prst="rect">
            <a:avLst/>
          </a:prstGeom>
          <a:noFill/>
          <a:ln>
            <a:noFill/>
          </a:ln>
        </p:spPr>
        <p:txBody>
          <a:bodyPr>
            <a:noAutofit/>
          </a:bodyPr>
          <a:p>
            <a:pPr>
              <a:lnSpc>
                <a:spcPct val="200000"/>
              </a:lnSpc>
              <a:spcBef>
                <a:spcPts val="641"/>
              </a:spcBef>
            </a:pPr>
            <a:r>
              <a:rPr b="0" lang="en-US" sz="3200" spc="-1" strike="noStrike">
                <a:solidFill>
                  <a:srgbClr val="000000"/>
                </a:solidFill>
                <a:latin typeface="Microsoft Sans Serif"/>
              </a:rPr>
              <a:t>I commissari interni ed esterni continuano a condurre l’esame in tutte le discipline per le quali hanno titolo, compresa la discussione degli elaborati delle prove scritte</a:t>
            </a:r>
            <a:endParaRPr b="0" lang="en-US" sz="3200" spc="-1" strike="noStrike">
              <a:solidFill>
                <a:srgbClr val="000000"/>
              </a:solidFill>
              <a:latin typeface="Microsoft Sans Serif"/>
            </a:endParaRPr>
          </a:p>
          <a:p>
            <a:pPr>
              <a:lnSpc>
                <a:spcPct val="100000"/>
              </a:lnSpc>
              <a:spcBef>
                <a:spcPts val="641"/>
              </a:spcBef>
            </a:pPr>
            <a:endParaRPr b="0" lang="en-US" sz="3200" spc="-1" strike="noStrike">
              <a:solidFill>
                <a:srgbClr val="000000"/>
              </a:solidFill>
              <a:latin typeface="Microsoft Sans Serif"/>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 name="TextShape 1"/>
          <p:cNvSpPr txBox="1"/>
          <p:nvPr/>
        </p:nvSpPr>
        <p:spPr>
          <a:xfrm>
            <a:off x="457200" y="76320"/>
            <a:ext cx="8229240" cy="1218960"/>
          </a:xfrm>
          <a:prstGeom prst="rect">
            <a:avLst/>
          </a:prstGeom>
          <a:noFill/>
          <a:ln>
            <a:noFill/>
          </a:ln>
        </p:spPr>
        <p:txBody>
          <a:bodyPr anchor="ctr">
            <a:noAutofit/>
          </a:bodyPr>
          <a:p>
            <a:pPr algn="ctr">
              <a:lnSpc>
                <a:spcPct val="100000"/>
              </a:lnSpc>
            </a:pPr>
            <a:r>
              <a:rPr b="0" lang="en-US" sz="3600" spc="-1" strike="noStrike">
                <a:solidFill>
                  <a:srgbClr val="ffffff"/>
                </a:solidFill>
                <a:latin typeface="Microsoft Sans Serif"/>
              </a:rPr>
              <a:t>IL COLLOQUIO</a:t>
            </a:r>
            <a:endParaRPr b="0" lang="en-US" sz="3600" spc="-1" strike="noStrike">
              <a:solidFill>
                <a:srgbClr val="000000"/>
              </a:solidFill>
              <a:latin typeface="Calibri"/>
            </a:endParaRPr>
          </a:p>
        </p:txBody>
      </p:sp>
      <p:sp>
        <p:nvSpPr>
          <p:cNvPr id="130" name="TextShape 2"/>
          <p:cNvSpPr txBox="1"/>
          <p:nvPr/>
        </p:nvSpPr>
        <p:spPr>
          <a:xfrm>
            <a:off x="228600" y="1600200"/>
            <a:ext cx="8686440" cy="5028840"/>
          </a:xfrm>
          <a:prstGeom prst="rect">
            <a:avLst/>
          </a:prstGeom>
          <a:noFill/>
          <a:ln>
            <a:noFill/>
          </a:ln>
        </p:spPr>
        <p:txBody>
          <a:bodyPr>
            <a:normAutofit/>
          </a:bodyPr>
          <a:p>
            <a:pPr>
              <a:lnSpc>
                <a:spcPct val="100000"/>
              </a:lnSpc>
              <a:spcBef>
                <a:spcPts val="641"/>
              </a:spcBef>
            </a:pPr>
            <a:r>
              <a:rPr b="0" lang="en-US" sz="3200" spc="-1" strike="noStrike">
                <a:solidFill>
                  <a:srgbClr val="000000"/>
                </a:solidFill>
                <a:latin typeface="Microsoft Sans Serif"/>
              </a:rPr>
              <a:t>Il colloquio deve accertare “</a:t>
            </a:r>
            <a:r>
              <a:rPr b="0" i="1" lang="en-US" sz="3200" spc="-1" strike="noStrike">
                <a:solidFill>
                  <a:srgbClr val="000000"/>
                </a:solidFill>
                <a:latin typeface="Microsoft Sans Serif"/>
              </a:rPr>
              <a:t>il conseguimento del profilo educativo, culturale e professionale</a:t>
            </a:r>
            <a:r>
              <a:rPr b="0" lang="en-US" sz="3200" spc="-1" strike="noStrike">
                <a:solidFill>
                  <a:srgbClr val="000000"/>
                </a:solidFill>
                <a:latin typeface="Microsoft Sans Serif"/>
              </a:rPr>
              <a:t> “ PECUP (comma 1) prendendo l’avvio dall’analisi di:</a:t>
            </a:r>
            <a:endParaRPr b="0" lang="en-US" sz="3200" spc="-1" strike="noStrike">
              <a:solidFill>
                <a:srgbClr val="000000"/>
              </a:solidFill>
              <a:latin typeface="Microsoft Sans Serif"/>
            </a:endParaRPr>
          </a:p>
          <a:p>
            <a:pPr marL="343080" indent="-342720">
              <a:lnSpc>
                <a:spcPct val="100000"/>
              </a:lnSpc>
              <a:spcBef>
                <a:spcPts val="641"/>
              </a:spcBef>
              <a:buClr>
                <a:srgbClr val="000000"/>
              </a:buClr>
              <a:buFont typeface="Wingdings" charset="2"/>
              <a:buChar char=""/>
            </a:pPr>
            <a:r>
              <a:rPr b="0" lang="en-US" sz="3200" spc="-1" strike="noStrike">
                <a:solidFill>
                  <a:srgbClr val="000000"/>
                </a:solidFill>
                <a:latin typeface="Microsoft Sans Serif"/>
              </a:rPr>
              <a:t> </a:t>
            </a:r>
            <a:r>
              <a:rPr b="0" lang="en-US" sz="3200" spc="-1" strike="noStrike">
                <a:solidFill>
                  <a:srgbClr val="000000"/>
                </a:solidFill>
                <a:latin typeface="Microsoft Sans Serif"/>
              </a:rPr>
              <a:t>testi</a:t>
            </a:r>
            <a:endParaRPr b="0" lang="en-US" sz="3200" spc="-1" strike="noStrike">
              <a:solidFill>
                <a:srgbClr val="000000"/>
              </a:solidFill>
              <a:latin typeface="Microsoft Sans Serif"/>
            </a:endParaRPr>
          </a:p>
          <a:p>
            <a:pPr marL="343080" indent="-342720">
              <a:lnSpc>
                <a:spcPct val="100000"/>
              </a:lnSpc>
              <a:spcBef>
                <a:spcPts val="641"/>
              </a:spcBef>
              <a:buClr>
                <a:srgbClr val="000000"/>
              </a:buClr>
              <a:buFont typeface="Wingdings" charset="2"/>
              <a:buChar char=""/>
            </a:pPr>
            <a:r>
              <a:rPr b="0" lang="en-US" sz="3200" spc="-1" strike="noStrike">
                <a:solidFill>
                  <a:srgbClr val="000000"/>
                </a:solidFill>
                <a:latin typeface="Microsoft Sans Serif"/>
              </a:rPr>
              <a:t> </a:t>
            </a:r>
            <a:r>
              <a:rPr b="0" lang="en-US" sz="3200" spc="-1" strike="noStrike">
                <a:solidFill>
                  <a:srgbClr val="000000"/>
                </a:solidFill>
                <a:latin typeface="Microsoft Sans Serif"/>
              </a:rPr>
              <a:t>documenti</a:t>
            </a:r>
            <a:endParaRPr b="0" lang="en-US" sz="3200" spc="-1" strike="noStrike">
              <a:solidFill>
                <a:srgbClr val="000000"/>
              </a:solidFill>
              <a:latin typeface="Microsoft Sans Serif"/>
            </a:endParaRPr>
          </a:p>
          <a:p>
            <a:pPr marL="343080" indent="-342720">
              <a:lnSpc>
                <a:spcPct val="100000"/>
              </a:lnSpc>
              <a:spcBef>
                <a:spcPts val="641"/>
              </a:spcBef>
              <a:buClr>
                <a:srgbClr val="000000"/>
              </a:buClr>
              <a:buFont typeface="Wingdings" charset="2"/>
              <a:buChar char=""/>
            </a:pPr>
            <a:r>
              <a:rPr b="0" lang="en-US" sz="3200" spc="-1" strike="noStrike">
                <a:solidFill>
                  <a:srgbClr val="000000"/>
                </a:solidFill>
                <a:latin typeface="Microsoft Sans Serif"/>
              </a:rPr>
              <a:t> </a:t>
            </a:r>
            <a:r>
              <a:rPr b="0" lang="en-US" sz="3200" spc="-1" strike="noStrike">
                <a:solidFill>
                  <a:srgbClr val="000000"/>
                </a:solidFill>
                <a:latin typeface="Microsoft Sans Serif"/>
              </a:rPr>
              <a:t>esperienze</a:t>
            </a:r>
            <a:endParaRPr b="0" lang="en-US" sz="3200" spc="-1" strike="noStrike">
              <a:solidFill>
                <a:srgbClr val="000000"/>
              </a:solidFill>
              <a:latin typeface="Microsoft Sans Serif"/>
            </a:endParaRPr>
          </a:p>
          <a:p>
            <a:pPr marL="343080" indent="-342720">
              <a:lnSpc>
                <a:spcPct val="100000"/>
              </a:lnSpc>
              <a:spcBef>
                <a:spcPts val="641"/>
              </a:spcBef>
              <a:buClr>
                <a:srgbClr val="000000"/>
              </a:buClr>
              <a:buFont typeface="Wingdings" charset="2"/>
              <a:buChar char=""/>
            </a:pPr>
            <a:r>
              <a:rPr b="0" lang="en-US" sz="3200" spc="-1" strike="noStrike">
                <a:solidFill>
                  <a:srgbClr val="000000"/>
                </a:solidFill>
                <a:latin typeface="Microsoft Sans Serif"/>
              </a:rPr>
              <a:t> </a:t>
            </a:r>
            <a:r>
              <a:rPr b="0" lang="en-US" sz="3200" spc="-1" strike="noStrike">
                <a:solidFill>
                  <a:srgbClr val="000000"/>
                </a:solidFill>
                <a:latin typeface="Microsoft Sans Serif"/>
              </a:rPr>
              <a:t>progetti</a:t>
            </a:r>
            <a:endParaRPr b="0" lang="en-US" sz="3200" spc="-1" strike="noStrike">
              <a:solidFill>
                <a:srgbClr val="000000"/>
              </a:solidFill>
              <a:latin typeface="Microsoft Sans Serif"/>
            </a:endParaRPr>
          </a:p>
          <a:p>
            <a:pPr marL="343080" indent="-342720">
              <a:lnSpc>
                <a:spcPct val="100000"/>
              </a:lnSpc>
              <a:spcBef>
                <a:spcPts val="641"/>
              </a:spcBef>
              <a:buClr>
                <a:srgbClr val="000000"/>
              </a:buClr>
              <a:buFont typeface="Wingdings" charset="2"/>
              <a:buChar char=""/>
            </a:pPr>
            <a:r>
              <a:rPr b="0" lang="en-US" sz="3200" spc="-1" strike="noStrike">
                <a:solidFill>
                  <a:srgbClr val="000000"/>
                </a:solidFill>
                <a:latin typeface="Microsoft Sans Serif"/>
              </a:rPr>
              <a:t> </a:t>
            </a:r>
            <a:r>
              <a:rPr b="0" lang="en-US" sz="3200" spc="-1" strike="noStrike">
                <a:solidFill>
                  <a:srgbClr val="000000"/>
                </a:solidFill>
                <a:latin typeface="Microsoft Sans Serif"/>
              </a:rPr>
              <a:t>problemi</a:t>
            </a:r>
            <a:endParaRPr b="0" lang="en-US" sz="3200" spc="-1" strike="noStrike">
              <a:solidFill>
                <a:srgbClr val="000000"/>
              </a:solidFill>
              <a:latin typeface="Microsoft Sans Serif"/>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TextShape 1"/>
          <p:cNvSpPr txBox="1"/>
          <p:nvPr/>
        </p:nvSpPr>
        <p:spPr>
          <a:xfrm>
            <a:off x="457200" y="76320"/>
            <a:ext cx="8229240" cy="1218960"/>
          </a:xfrm>
          <a:prstGeom prst="rect">
            <a:avLst/>
          </a:prstGeom>
          <a:noFill/>
          <a:ln>
            <a:noFill/>
          </a:ln>
        </p:spPr>
        <p:txBody>
          <a:bodyPr anchor="ctr">
            <a:noAutofit/>
          </a:bodyPr>
          <a:p>
            <a:pPr algn="ctr">
              <a:lnSpc>
                <a:spcPct val="100000"/>
              </a:lnSpc>
            </a:pPr>
            <a:r>
              <a:rPr b="0" lang="en-US" sz="3600" spc="-1" strike="noStrike">
                <a:solidFill>
                  <a:srgbClr val="ffffff"/>
                </a:solidFill>
                <a:latin typeface="Microsoft Sans Serif"/>
              </a:rPr>
              <a:t>COLLOQUIO</a:t>
            </a:r>
            <a:endParaRPr b="0" lang="en-US" sz="3600" spc="-1" strike="noStrike">
              <a:solidFill>
                <a:srgbClr val="000000"/>
              </a:solidFill>
              <a:latin typeface="Calibri"/>
            </a:endParaRPr>
          </a:p>
        </p:txBody>
      </p:sp>
      <p:sp>
        <p:nvSpPr>
          <p:cNvPr id="132" name="TextShape 2"/>
          <p:cNvSpPr txBox="1"/>
          <p:nvPr/>
        </p:nvSpPr>
        <p:spPr>
          <a:xfrm>
            <a:off x="457200" y="1600200"/>
            <a:ext cx="8229240" cy="4525560"/>
          </a:xfrm>
          <a:prstGeom prst="rect">
            <a:avLst/>
          </a:prstGeom>
          <a:noFill/>
          <a:ln>
            <a:noFill/>
          </a:ln>
        </p:spPr>
        <p:txBody>
          <a:bodyPr>
            <a:normAutofit fontScale="68000"/>
          </a:bodyPr>
          <a:p>
            <a:pPr>
              <a:lnSpc>
                <a:spcPct val="200000"/>
              </a:lnSpc>
              <a:spcBef>
                <a:spcPts val="641"/>
              </a:spcBef>
            </a:pPr>
            <a:r>
              <a:rPr b="0" lang="en-US" sz="3200" spc="-1" strike="noStrike">
                <a:solidFill>
                  <a:srgbClr val="000000"/>
                </a:solidFill>
                <a:latin typeface="Microsoft Sans Serif"/>
              </a:rPr>
              <a:t>I materiali che servono da spunto iniziale saranno predisposti dalla Commissione (comma 5):</a:t>
            </a:r>
            <a:endParaRPr b="0" lang="en-US" sz="3200" spc="-1" strike="noStrike">
              <a:solidFill>
                <a:srgbClr val="000000"/>
              </a:solidFill>
              <a:latin typeface="Microsoft Sans Serif"/>
            </a:endParaRPr>
          </a:p>
          <a:p>
            <a:pPr marL="343080" indent="-342720">
              <a:lnSpc>
                <a:spcPct val="200000"/>
              </a:lnSpc>
              <a:spcBef>
                <a:spcPts val="641"/>
              </a:spcBef>
              <a:buClr>
                <a:srgbClr val="000000"/>
              </a:buClr>
              <a:buFont typeface="Wingdings" charset="2"/>
              <a:buChar char=""/>
            </a:pPr>
            <a:r>
              <a:rPr b="0" lang="en-US" sz="3200" spc="-1" strike="noStrike">
                <a:solidFill>
                  <a:srgbClr val="000000"/>
                </a:solidFill>
                <a:latin typeface="Microsoft Sans Serif"/>
              </a:rPr>
              <a:t>  </a:t>
            </a:r>
            <a:r>
              <a:rPr b="0" lang="en-US" sz="3200" spc="-1" strike="noStrike">
                <a:solidFill>
                  <a:srgbClr val="000000"/>
                </a:solidFill>
                <a:latin typeface="Microsoft Sans Serif"/>
              </a:rPr>
              <a:t>in un’apposita sessione</a:t>
            </a:r>
            <a:endParaRPr b="0" lang="en-US" sz="3200" spc="-1" strike="noStrike">
              <a:solidFill>
                <a:srgbClr val="000000"/>
              </a:solidFill>
              <a:latin typeface="Microsoft Sans Serif"/>
            </a:endParaRPr>
          </a:p>
          <a:p>
            <a:pPr marL="343080" indent="-342720">
              <a:lnSpc>
                <a:spcPct val="200000"/>
              </a:lnSpc>
              <a:spcBef>
                <a:spcPts val="641"/>
              </a:spcBef>
              <a:buClr>
                <a:srgbClr val="000000"/>
              </a:buClr>
              <a:buFont typeface="Wingdings" charset="2"/>
              <a:buChar char=""/>
            </a:pPr>
            <a:r>
              <a:rPr b="0" lang="en-US" sz="3200" spc="-1" strike="noStrike">
                <a:solidFill>
                  <a:srgbClr val="000000"/>
                </a:solidFill>
                <a:latin typeface="Microsoft Sans Serif"/>
              </a:rPr>
              <a:t>  </a:t>
            </a:r>
            <a:r>
              <a:rPr b="0" lang="en-US" sz="3200" spc="-1" strike="noStrike">
                <a:solidFill>
                  <a:srgbClr val="000000"/>
                </a:solidFill>
                <a:latin typeface="Microsoft Sans Serif"/>
              </a:rPr>
              <a:t>in numero pari ai candidati da esaminare aumentato di due.</a:t>
            </a:r>
            <a:endParaRPr b="0" lang="en-US" sz="3200" spc="-1" strike="noStrike">
              <a:solidFill>
                <a:srgbClr val="000000"/>
              </a:solidFill>
              <a:latin typeface="Microsoft Sans Serif"/>
            </a:endParaRPr>
          </a:p>
          <a:p>
            <a:pPr>
              <a:lnSpc>
                <a:spcPct val="200000"/>
              </a:lnSpc>
              <a:spcBef>
                <a:spcPts val="641"/>
              </a:spcBef>
            </a:pPr>
            <a:endParaRPr b="0" lang="en-US" sz="3200" spc="-1" strike="noStrike">
              <a:solidFill>
                <a:srgbClr val="000000"/>
              </a:solidFill>
              <a:latin typeface="Microsoft Sans Serif"/>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364588"/>
      </a:accent1>
      <a:accent2>
        <a:srgbClr val="cccccc"/>
      </a:accent2>
      <a:accent3>
        <a:srgbClr val="333333"/>
      </a:accent3>
      <a:accent4>
        <a:srgbClr val="808080"/>
      </a:accent4>
      <a:accent5>
        <a:srgbClr val="999999"/>
      </a:accent5>
      <a:accent6>
        <a:srgbClr val="c0c0c0"/>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364588"/>
      </a:accent1>
      <a:accent2>
        <a:srgbClr val="cccccc"/>
      </a:accent2>
      <a:accent3>
        <a:srgbClr val="333333"/>
      </a:accent3>
      <a:accent4>
        <a:srgbClr val="808080"/>
      </a:accent4>
      <a:accent5>
        <a:srgbClr val="999999"/>
      </a:accent5>
      <a:accent6>
        <a:srgbClr val="c0c0c0"/>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390</TotalTime>
  <Application>LibreOffice/6.1.4.2$Windows_X86_64 LibreOffice_project/9d0f32d1f0b509096fd65e0d4bec26ddd1938fd3</Application>
  <Words>877</Words>
  <Paragraphs>94</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2013-12-25T12:45:28Z</dcterms:created>
  <dc:creator>Company</dc:creator>
  <dc:description/>
  <dc:language>it-IT</dc:language>
  <cp:lastModifiedBy>Graziano</cp:lastModifiedBy>
  <dcterms:modified xsi:type="dcterms:W3CDTF">2019-02-06T08:08:31Z</dcterms:modified>
  <cp:revision>75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15.0000</vt:lpwstr>
  </property>
  <property fmtid="{D5CDD505-2E9C-101B-9397-08002B2CF9AE}" pid="3" name="HiddenSlides">
    <vt:i4>0</vt:i4>
  </property>
  <property fmtid="{D5CDD505-2E9C-101B-9397-08002B2CF9AE}" pid="4" name="HyperlinksChanged">
    <vt:bool>0</vt:bool>
  </property>
  <property fmtid="{D5CDD505-2E9C-101B-9397-08002B2CF9AE}" pid="5" name="LinksUpToDate">
    <vt:bool>0</vt:bool>
  </property>
  <property fmtid="{D5CDD505-2E9C-101B-9397-08002B2CF9AE}" pid="6" name="MMClips">
    <vt:i4>0</vt:i4>
  </property>
  <property fmtid="{D5CDD505-2E9C-101B-9397-08002B2CF9AE}" pid="7" name="Notes">
    <vt:i4>0</vt:i4>
  </property>
  <property fmtid="{D5CDD505-2E9C-101B-9397-08002B2CF9AE}" pid="8" name="PresentationFormat">
    <vt:lpwstr>Presentazione su schermo (4:3)</vt:lpwstr>
  </property>
  <property fmtid="{D5CDD505-2E9C-101B-9397-08002B2CF9AE}" pid="9" name="ScaleCrop">
    <vt:bool>0</vt:bool>
  </property>
  <property fmtid="{D5CDD505-2E9C-101B-9397-08002B2CF9AE}" pid="10" name="ShareDoc">
    <vt:bool>0</vt:bool>
  </property>
  <property fmtid="{D5CDD505-2E9C-101B-9397-08002B2CF9AE}" pid="11" name="Slides">
    <vt:i4>24</vt:i4>
  </property>
</Properties>
</file>